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5"/>
  </p:notesMasterIdLst>
  <p:handoutMasterIdLst>
    <p:handoutMasterId r:id="rId26"/>
  </p:handoutMasterIdLst>
  <p:sldIdLst>
    <p:sldId id="371" r:id="rId2"/>
    <p:sldId id="358" r:id="rId3"/>
    <p:sldId id="487" r:id="rId4"/>
    <p:sldId id="541" r:id="rId5"/>
    <p:sldId id="542" r:id="rId6"/>
    <p:sldId id="543" r:id="rId7"/>
    <p:sldId id="545" r:id="rId8"/>
    <p:sldId id="544" r:id="rId9"/>
    <p:sldId id="546" r:id="rId10"/>
    <p:sldId id="548" r:id="rId11"/>
    <p:sldId id="551" r:id="rId12"/>
    <p:sldId id="547" r:id="rId13"/>
    <p:sldId id="550" r:id="rId14"/>
    <p:sldId id="549" r:id="rId15"/>
    <p:sldId id="540" r:id="rId16"/>
    <p:sldId id="552" r:id="rId17"/>
    <p:sldId id="539" r:id="rId18"/>
    <p:sldId id="553" r:id="rId19"/>
    <p:sldId id="554" r:id="rId20"/>
    <p:sldId id="555" r:id="rId21"/>
    <p:sldId id="556" r:id="rId22"/>
    <p:sldId id="557" r:id="rId23"/>
    <p:sldId id="271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8">
          <p15:clr>
            <a:srgbClr val="A4A3A4"/>
          </p15:clr>
        </p15:guide>
        <p15:guide id="2" pos="3494">
          <p15:clr>
            <a:srgbClr val="A4A3A4"/>
          </p15:clr>
        </p15:guide>
      </p15:sldGuideLst>
    </p:ext>
    <p:ext uri="{505F2C04-C923-438B-8C0F-E0CD2BADF298}">
      <wppc:fontMiss xmlns:wppc="http://www.wps.cn/officeDocument/PresentationCustomData" xmlns="" type="true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pesit" initials="p" lastIdx="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4ACAF"/>
    <a:srgbClr val="AD7E66"/>
    <a:srgbClr val="24FA24"/>
    <a:srgbClr val="DFA267"/>
    <a:srgbClr val="FEDC32"/>
    <a:srgbClr val="FDBA53"/>
    <a:srgbClr val="F4B350"/>
    <a:srgbClr val="10B9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44" autoAdjust="0"/>
    <p:restoredTop sz="94660"/>
  </p:normalViewPr>
  <p:slideViewPr>
    <p:cSldViewPr snapToGrid="0">
      <p:cViewPr varScale="1">
        <p:scale>
          <a:sx n="72" d="100"/>
          <a:sy n="72" d="100"/>
        </p:scale>
        <p:origin x="654" y="66"/>
      </p:cViewPr>
      <p:guideLst>
        <p:guide orient="horz" pos="2168"/>
        <p:guide pos="349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0" d="100"/>
        <a:sy n="60" d="100"/>
      </p:scale>
      <p:origin x="0" y="-96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6C064A-D61B-4B21-B757-51A9B82445B8}" type="datetimeFigureOut">
              <a:rPr lang="en-US" smtClean="0"/>
              <a:t>7/13/2020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305E07-67EA-4042-A3F6-853A8AD8D209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7-09T03:41:25.889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243 25 298 0,'0'0'171'0,"0"0"-82"15,0 0 16-15,0 0-10 16,0 0-28-16,0 0-29 16,0 0-2-16,2-18-4 0,-2 18-1 15,0 0 11-15,0 0-3 16,0-3-8-16,0 3-8 15,0 0 1-15,0 0-3 16,0 0-7-16,0 0-2 16,0 0 0-16,0 0 1 15,3 0-6-15,-3 0 2 16,0-1-2-16,2 1-2 16,-2 0 1-16,0 0-4 15,0 0-2-15,0 0 0 16,0 0-10-16,0 0 3 15,0 8-6-15,0 22 13 16,0 4 5-16,0 11-2 16,-2 0-2-16,-1 1 1 15,1 5-2-15,2-3 0 0,0 0 0 16,0-5 1-16,0-3-1 16,0-2 1-16,0-8-1 15,0-3 0-15,0 3 0 16,0-7-1-16,0 4 0 15,-4-5 1-15,-1-3-3 16,2-3 2-16,1 1-1 16,2-10 1-16,-3 0 0 15,3-2-10-15,0-1 11 16,0-4 0-16,0 0-6 16,0 0-8-16,0 0 3 15,0-4-38-15,0-15-125 0,0-5-248 16</inkml:trace>
  <inkml:trace contextRef="#ctx0" brushRef="#br0" timeOffset="946">470 255 222 0,'0'0'191'16,"0"0"-80"-16,0 0 21 16,0 0-32-16,0 0-34 15,0 0-16-15,6-14-12 16,-6 12-7-16,0 0-6 16,3 1-6-16,-3-3 2 0,0 3-7 15,0-5 5-15,2 5-1 16,-2-5-6-16,0 1 14 15,3-2-16-15,-3 3 10 16,2-4-11-16,1 6 2 16,-3-6-2-16,1 3-6 15,-1-2 3-15,4 0-2 16,-4-1 4-16,1 4-3 16,-1-2 3-16,0 5-3 15,0-3-5-15,0 4 1 16,0 0 2-16,0 0-3 15,0 0 0-15,0 0-1 16,0 0-2-16,0 0 0 16,0 0 3-16,0 0-4 15,0 0 4-15,0 0 0 0,0 0-1 16,0 0 1-16,0 0-2 16,0 0 2-16,0 0 1 15,0 0 0-15,0 0-1 16,0 0-1-16,0 0 1 15,0 0-2-15,0 0 0 16,0 0-8-16,0 0-5 16,0 0 0-16,0 0 7 15,0 11 8-15,0 9 4 16,0 6-4-16,-5 4 0 16,-1 3 0-16,-2 1 3 15,2 3 2-15,-4 2-4 0,-3 2 0 16,4 0-1-16,-4 0 0 15,3-10-1-15,4 2 1 16,-2-4 1-16,1-3-1 16,-1-5-9-16,3 0 4 15,1-4 2-15,-1-3-3 16,5-4-4-16,-2-6-3 16,2-1 10-16,0-3 0 15,0 0 3-15,0 0 0 16,0 0 3-16,0 0-1 15,0 0 2-15,0 0 4 16,0 0-6-16,0 0 0 16,0 0-2-16,0-14-44 15,0-3-191-15,0-11-415 16</inkml:trace>
  <inkml:trace contextRef="#ctx0" brushRef="#br0" timeOffset="1732">62 20 213 0,'0'0'79'0,"0"0"-65"15,0 0 45-15,0 0 12 16,0 0-51-16,0 0-7 16,-10 0 42-16,6 0-12 15,-3 0 3-15,-2 5-2 0,-1 0-23 16,2 2-4-16,3-3 5 15,0 1-8-15,2 0-3 16,2-2-6-16,1-2-3 16,0-1 4-16,0 0-3 15,0 0-1-15,0 0-2 16,28 0 5-16,27 0 44 16,17-1 16-16,16-8-45 15,4 1-2-15,-7 1-10 16,1 5-2-16,-8-3-1 15,-10 2-3-15,-13 3 2 16,-20 0-4-16,-15 0 1 16,-14 0-2-16,-6 0-5 0,0 0-5 15,0 5-7 1,0 0-3-16,-11 10 3 0,-17 0 9 16,-5 5-58-16,-9 5-250 15</inkml:trace>
  <inkml:trace contextRef="#ctx0" brushRef="#br0" timeOffset="8019">933 640 92 0,'0'0'158'0,"0"0"-66"16,0 0 33-16,0 0-9 15,0 0-43-15,0 0-36 16,0 0-1-16,0-2 2 16,0 2-7-16,0 0-3 15,0 0-6-15,0 0-2 16,0 0 4-16,0 0 2 15,0 0-2-15,0 0-5 16,0-3-1-16,0 3-4 16,0 0 0-16,0 0 3 15,0 0-12-15,0 0-1 16,0 0-4-16,0 0-3 16,0 0-2-16,0 0-2 0,0 9-15 15,0 13 22 1,-1 7 1-16,-7 2 7 0,-2-1-6 15,0-4-2-15,4-1-2 16,-2-3 2-16,6-7 9 16,2 0-9-16,0-4-2 15,0-4-9-15,0 1-8 16,0-3 4-16,0 1-4 16,0-1-7-16,5-3-2 15,0-1-9-15,0 3-23 16,4-4-10-16,3 0-40 15,4 0-157-15</inkml:trace>
  <inkml:trace contextRef="#ctx0" brushRef="#br0" timeOffset="8377">1100 405 288 0,'0'0'201'0,"0"0"-150"16,0 0 15-16,0 0 9 16,0 0-52-16,0 0-13 15,0 0 3-15,0 0 1 16,0 0-11-16,0 0 0 16,0 0 7-16,0 0 5 15,0 0-15-15,0 0-30 16,0-4-167-16</inkml:trace>
  <inkml:trace contextRef="#ctx0" brushRef="#br0" timeOffset="9488">969 471 235 0,'0'0'168'0,"0"0"-65"0,0 0 15 16,0 0-40-16,0 0-24 15,0 0-1 1,4-2 2-16,-4 0-17 0,0 0-4 16,2 2 2-16,-2 0-13 15,0 0-8-15,0 0-6 16,0 0-9-16,0 0-21 15,0 0 20-15,0 0-16 16,0 2 17-16,0 7 0 16,0 3-8-16,0-3 8 15,0 0-4-15,0 0 2 16,0-3-19-16,3-6 0 16,-1 0 10-16,3 0 4 0,-2 0 7 15,-2 0 1-15,3 0 8 16,0 0 20-16,1-7-8 15,-3-10 2-15,1 3-5 16,0 0 0-16,-3 6-13 16,0 4 8-16,0 4-13 15,0 0-10-15,0 0-7 16,-13 0-22-16,4 0 2 16,-4 8-35-16,7 3-75 15,2-3-219-15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7-09T03:42:08.378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66 1 342 0,'0'0'127'0,"0"0"-60"0,0 0 17 15,0 0-32-15,0 0-23 16,0 0-1-16,0 0-2 15,0 0-14-15,0 0-10 16,8 0 0-16,10 0 21 16,-2 0-14-16,3 0 0 15,-5 0-7-15,-1 0 0 16,-5 0-2-16,-8 0-10 16,0 0-75-16,0 0-150 15,-3 4-212-15</inkml:trace>
  <inkml:trace contextRef="#ctx0" brushRef="#br0" timeOffset="201">0 175 237 0,'0'0'65'16,"0"0"82"-16,0 0 3 15,0 0-86-15,0 0-31 16,0 0-10-16,0 0-16 16,74 0-3-16,-35 0-4 15,7-3-131-15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7-09T03:42:04.641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14 59 0,'0'0'67'0,"0"0"-36"15,0 0 16-15,0 0 30 16,0 0 29-16,0 0-11 16,0 0-3-16,0-5-13 15,0 3 9-15,0 2-25 16,0 0 2-16,0 0-9 16,0 0 0-16,0 0 13 15,0-2-21-15,0 2-17 16,0 0-20-16,2-2 3 15,-2 2-6-15,3 0-1 0,-3 0 5 16,2 0-4-16,-2 0 0 16,0 0-1-16,0 0-5 15,0 0-2-15,0 0-4 16,0 0-11-16,0 15 8 16,0 5 7-16,0 2 7 15,0 0-6-15,0 1 1 16,0 2 1-16,0 1-1 15,0 5 0-15,6-4-2 16,-4 5 2-16,1 3-2 16,-3 0 0-16,0 0 1 15,0-4-1-15,0-8 0 16,0-3 0-16,0-6 2 16,0-2 0-16,-5-2-1 15,5 1 0-15,-3-3 2 0,3 3 0 16,0-3-3-1,0 6 0-15,0-3 0 0,0 2 2 16,0-2-1-16,0-3-1 16,0 1 0-16,0-2 1 15,0-5-1-15,0 1 3 16,0-3-3-16,0 0 2 16,0 0-2-16,0 0 1 15,0 0 2-15,0 0-1 16,0 0-1-16,0 0 1 15,0 0-1-15,0 0-2 16,0 0 3-16,0 0-2 0,0 0 1 16,0 0-1-16,0 0 0 15,0 0 0-15,0 0-2 16,0 0 2-16,0 0 2 16,0 0 2-16,0 0-3 15,0-5 3-15,0 2-4 16,0 2 4-16,0-4-4 15,0 4 0-15,0-2 1 16,0 0 3-16,0 2-3 16,0-6-1-16,0 0 0 15,0-2 0-15,0 1 0 16,0-5 0-16,0 0-2 16,0-3 4-16,0-1-1 0,0 2-1 15,0-1 0 1,0-2 0-16,0 1 0 0,0 1 0 15,0-3 0-15,0 2 0 16,0-1 0-16,0-1-1 16,0-4 0-16,0 1 0 15,5 3 1-15,0 1 0 16,0 3 0-16,-5 4 0 16,3 4 0-16,-3 2 1 15,0 2-1-15,0-2 1 16,0 3 0-16,0 0 1 15,0-1 0-15,0 1-2 16,0 1 1-16,0-3-2 16,0 0 1-16,0-3 0 0,0 4 0 15,1-4 0-15,4-2-2 16,-2 2 2-16,2 2 0 16,-3-3-1-16,1 4 0 15,-1 1 2-15,1-3-2 16,-3 1 2-16,1 2-1 15,3-2 0-15,-3-1-2 16,7-1 0-16,-1-1-3 16,2-2 3-16,4 1 1 15,-3 2 0-15,-1 0 0 16,4 0 0-16,-6 1 0 16,1 2-1-16,-2 1-1 15,-3 0-3-15,5 3-4 0,2-1 4 16,0-2 1-16,4-1-4 15,-3 2 4-15,2 0 2 16,0-1-3-16,-2 3-1 16,2 0 3-16,-3 0 2 15,-4 0-5-15,-1 0-1 16,3 0 4-16,-3 0-1 16,-1 0-3-16,-2 0-7 15,4 0 1-15,-1 0 2 16,0 7-1-16,0 1-1 15,1-1 2-15,-1 0 5 16,3-2 4-16,-6-1 3 0,1-1 0 16,-1 0-3-16,1 1 3 15,-2 0 0-15,-1 1 0 16,4-1 0-16,-4 4-2 16,0 1-9-16,0 1-1 15,0 2-1-15,0 5-7 16,0-3 20-16,-5 4 2 15,-3-5 5-15,1 0-1 16,3-5-4-16,0-3 1 16,3 2-2-16,-4 0 0 15,-3 0-1-15,-2 4-13 16,-4-1 12-16,-1 0 1 16,-2 1 2-16,1-3 7 15,-2-1-7-15,4 0 3 16,1-3-1-16,3-3-1 0,1-1-2 15,2 0 8-15,-4 0-1 16,4 0 12-16,-2-5 8 16,4-3-12-16,2 2 2 15,1 2-7-15,2 0-10 16,0 4 3-16,-3 0-1 16,-3 0-3-16,-7 0-16 15,-11 4-97-15,-8 11-24 16,-2 2-262-16</inkml:trace>
  <inkml:trace contextRef="#ctx0" brushRef="#br0" timeOffset="1659">678 508 3 0,'0'0'289'16,"0"0"-183"-16,0 0 16 15,0 0-22-15,0 0-41 16,0 0-29-16,1-3 2 15,-1 3 5-15,3 0-13 16,-3-2-7-16,0 2 9 16,0-4-2-16,0 4-9 15,0-1-1-15,0-3 4 16,0 2 5-16,0 1-9 16,0-1-6-16,0-1 0 15,0 2-4-15,0-2-3 0,0 1 8 16,-3-1 10-16,2 2-14 15,-3 1-3-15,3 0-2 16,1 0 0-16,-4 0-4 16,3 0-6-16,-7 0 10 15,-5 0 7-15,2 0-2 16,-2 0 0-16,2 6-5 16,-2 1 0-16,2-2 2 15,-2 4-1-15,5-4-1 16,1 2 1-16,3-2-3 0,0-1 2 15,3-3-2-15,-4 5-1 16,5-1 0-16,-3-2 0 16,3 4-5-16,0 2 6 15,0-5-1-15,0 5-1 16,0 0 1-16,0-4 0 16,0 6 3-16,0-6-5 15,0 0 0-15,0-1-2 16,0 3 0-16,0-6-7 15,8 4 4-15,3 1 7 16,2-2 3-16,6 0 2 16,0 3 0-16,1 1 0 15,-3-4 0-15,1 3 3 16,-7 0-5-16,-3-2 0 16,-3 4-3-16,0 0 1 0,-4-1 1 15,3 1-4-15,-4-1 3 16,0-3-2-16,0 6-1 15,0-6 5-15,0 4 4 16,0-4-2-16,0-1-2 16,0 3-7-16,0-1 1 15,0-1 1-15,-5 0 5 16,-10 2 0-16,-7-2 3 16,-7-1 4-16,-5 1-1 15,-3-1-5-15,-1 1 0 16,3-3-2-16,11-1 3 15,7-1-2-15,6 0 3 0,10 0-1 16,1 0 2 0,0 0 7-16,0 0 9 0,0 0-6 15,0 0 0-15,0-1 4 16,0-6 1-16,0 3-12 16,-4-5 4-16,-7 4-11 15,-11-2-21-15,-7 2-57 16,0 4 33-16,7 1-11 15,7 0-16-15,7 0-98 16,6 0-326-16</inkml:trace>
  <inkml:trace contextRef="#ctx0" brushRef="#br0" timeOffset="2752">947 807 73 0,'0'0'163'0,"0"0"-31"15,0 0 32-15,0 0-60 16,0 0-33-16,0 0-13 16,3-9-5-16,-3 9-11 15,2-3-9-15,-2 3-2 16,0 0-5-16,0 0-6 15,0 0 13-15,0-2-19 0,0 2 3 16,0 0-3 0,0 0-4-16,0 0-3 0,0 0 2 15,0 0-3-15,0 0 0 16,0 0-3-16,0 0-1 16,0 0 1-16,0 0 0 15,0 0-1-15,0 0 1 16,0-3-2-16,3 3 0 15,-3 0 7-15,0 0-6 16,0 0 5-16,0 0 6 16,0-1-1-16,0 1-5 15,0 0 1-15,0 0-2 16,0 0 0-16,0-1 2 16,0 1 1-16,0 0 0 15,0 0-3-15,0 0-2 0,0 0-4 16,0 0 0-16,0 0-2 15,0 0 1-15,0 0-2 16,0 0 0-16,2 0 1 16,1 0-7-16,-3 1 2 15,0 12-1-15,0 6 3 16,0 1 0-16,0-1 4 16,0 6 1-16,0 1 0 15,0-1 0-15,-3-4 6 16,-2-6-5-16,3-4-1 15,2-2-1-15,0-3-3 16,0-2-1-16,0-1 0 0,0 1 2 16,0-3 0-16,0-1 3 15,0 0 0-15,0 0-1 16,0 0-4-16,0 0-7 16,0 0-6-16,0 0-8 15,0 0-36-15,0 0-93 16,0-5-228-16</inkml:trace>
  <inkml:trace contextRef="#ctx0" brushRef="#br0" timeOffset="3205">1047 565 276 0,'0'0'285'0,"0"0"-184"0,0 0 21 16,0 0-33-16,0 0-46 16,0 0-32-16,0-15-8 15,0 15-3-15,0 0-1 16,0 0-1-16,0 0 1 16,0 0-1-16,-2 0 2 15,2 0 1-15,0 0 4 16,0 0-3-16,0 0-1 15,0 0 2-15,0 0 0 16,0 0 1-16,0 0 3 16,0 0 3-16,0 0-3 15,-3 0-7-15,-2 0-107 16,-6 0-313-16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7-09T03:42:12.481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46 204 147 0,'0'0'224'0,"0"0"-129"15,0 0 12-15,0 0-39 16,0 0-28-16,0 0-12 16,-35 0-1-16,32 0-10 15,-2 0-3-15,3 0 13 16,-4 0 1-16,4 0-2 15,2 0 0-15,0 0-3 16,0 0-1-16,0 0 1 16,0 0-23-16,13 0-3 15,21 0 3-15,19 0 8 16,13 5 11-16,4 0-11 16,-4-2-5-16,-10 1 1 15,-5 0 0-15,-4-1-4 0,-9 0 2 16,-5 1-2-16,-13-1 0 15,-7-1 0-15,-6 0 2 16,-4-2-2-16,-3 0 0 16,0 0-2-16,0 0-3 15,0 0-32-15,0 1-77 16,0-1-168-16,-19 0-245 16</inkml:trace>
  <inkml:trace contextRef="#ctx0" brushRef="#br0" timeOffset="651">35 491 109 0,'0'0'53'0,"0"0"41"16,0 0 41-16,0 0-20 15,0 0-46-15,0 0-14 16,-8 0 1-16,8 0-17 16,0 0-20-16,0 0-6 15,0 0-3-15,0 0-2 16,0 0-8-16,0 0-6 15,10 0 6-15,9 0 8 0,16 0 10 16,13 0-13-16,8 0 3 16,1 0 0-16,-4 0-5 15,-5 0 3-15,-8 0-6 16,-6 0 5-16,-7 0-5 16,-8 0 1-16,-5 0 2 15,-4 0-2-15,-5 0 0 16,0 0-1-16,0 0-1 15,7 0 1-15,8 0 0 16,4-1 1-16,3-4-1 16,-1 2-16-16,-9 1 1 15,-9-2 6-15,-6 1-9 16,-2-1 0-16,0 3 2 16,0-6-62-16,-13 0-33 15,-13 0-67-15,-2 2-154 0</inkml:trace>
  <inkml:trace contextRef="#ctx0" brushRef="#br0" timeOffset="1234">284 12 220 0,'0'0'137'16,"0"0"-47"-16,0 0 1 15,0 0-2-15,0 0-35 16,0 0-21-16,5-12-1 16,-4 12-5-16,-1 0-5 15,0 0-6-15,0 0 2 16,0 0-8-16,0 0-1 16,0 0-7-16,0 0-4 0,0 0 2 15,3 5 0-15,-1 20 0 16,-2 10 12-16,0 9 1 15,0 1-3-15,-2 4 19 16,-10-1-11-16,-1-4-6 16,3-1-7-16,-1 1 0 15,1-1-4-15,-3 0 0 16,7-4 3-16,-2-2-4 16,5-7 0-16,3-3 0 15,0-9 0-15,0-8 0 16,0-5 0-16,0-4-1 15,0-1-8-15,0 0 9 0,0 0-2 16,0 0 2-16,3 0-37 16,2 0-1-16,4-10-79 15,-4-7-26-15,0-1-398 16</inkml:trace>
  <inkml:trace contextRef="#ctx0" brushRef="#br0" timeOffset="1761">545 85 137 0,'0'0'117'16,"0"0"-5"-16,0 0 10 16,0 0-25-16,0 0-10 15,0 0-28-15,0-11-19 16,0 11-7-16,0 0 0 15,0 0-8-15,0 0 9 16,0 0-12-16,0 0-10 0,0 0-3 16,0 0-9-16,0 0-11 15,0 1-7-15,0 21 10 16,0 12 8-16,-1 9 8 16,-12 5 2-16,3 4-5 15,-6 7 8-15,-5 3-4 16,0-3-6-16,2-7 0 15,5-7-2-15,1-7 5 16,8-11-5-16,2-6 2 16,1-4-3-16,2-11-2 15,0-3 1-15,0-1-3 16,0-2-7-16,0 2-23 16,0-1-109-16,-5-1-251 15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7-09T03:42:20.848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235 264 87 0,'0'0'108'0,"0"0"-64"16,0 0 53-16,0 0-6 16,0 0-32-16,0 0 2 15,0-6-14-15,0 6-11 16,0 0-9-16,2 0 4 16,-2 0 4-16,0 0 2 15,0-2 4-15,0 2 9 16,0-5 4-16,0 2 5 15,0 3-7-15,0-4-11 0,0 2-22 16,0-1-1 0,0 2-3-16,0-2-7 0,0 0-6 15,0 0-2-15,0-1 6 16,0 0-2-16,0 4-4 16,0 0 0-16,0 0-3 15,0 0-2-15,-2 0 2 16,-1 0-4-16,2 0-1 15,-6 0 0-15,1 0-3 16,-2 0 11-16,-7 0 21 16,-1 0-15-16,-1 4-1 15,4-3-4-15,6 5 3 0,3-6-4 16,-1 1-2-16,0 1 2 16,0 1 1-16,0-2-1 15,2 4-7-15,-2 2 7 16,0 1-6-16,-1 1 6 15,-4 1-1-15,-2 2 6 16,-3 1-3-16,2-1-1 16,2-2-1-16,1-5 1 15,2 3-3-15,4 0 1 16,-1-5-2-16,2 5-4 16,1 0 0-16,-1-1-3 15,1 1 4-15,2-1-11 16,0 4 11-16,0-6-7 0,0 5 9 15,0-3 3 1,0 1-11-16,0 1 6 0,2-3-6 16,7 1-1-16,7 1-8 15,-1-3 13-15,4 0 3 16,0-1 2-16,5-3 4 16,-1-1-1-16,1 0 8 15,-2 0-8-15,-1 0 0 16,-3 0 0-16,1 0 3 15,-4 0 1-15,-1-4-1 16,-4-5 0-16,-1 0 0 16,1 1 4-16,1-10-5 15,-1 1 9-15,-1-5-6 16,-2-3-3-16,1 6 2 0,-6 2 10 16,-2 0 12-16,0-1-24 15,0 5-2-15,-2-1-8 16,-16 2 2-16,-1-4 2 15,-3 2 4-15,1 6-3 16,3 1-11-16,8 4 5 16,6 0-1-16,4 3 5 15,0 0-25-15,0 0-16 16,0 0 3-16,0 0 17 16,1 3 0-16,10 5-4 15,-1 1 27-15,0 0 1 16,-1 0 0-16,1-3-1 15,0 2 3-15,-1-1-2 0,1-1-2 16,-1-1 1 0,6 0-1-16,3-2-5 0,6-3 9 15,0 4 4-15,3-4 0 16,-3 0 1-16,0 0 1 16,-1 0 3-16,-3 0 3 15,1-4 8-15,-1-4-8 16,-1-3 0-16,-5-4 1 15,4 0 0-15,-4-3 2 16,1-1-10-16,-1 4-2 16,-4-3 1-16,3-2 1 15,-4 2-4-15,-2 1 8 16,-4 3 5-16,-2 3-1 16,-1 1 10-16,0-2-10 0,0-2-5 15,0 1 0-15,0 0-6 16,0 4 5-1,0 6-4-15,0-2 0 0,0 5 0 16,0 0-1-16,0 0-1 16,0 0-2-16,0 0-12 15,0 0-4-15,0 0 6 16,-1 0 3-16,-2 0-2 16,1 0 3-16,-1 0 7 15,3 0 1-15,-2 5 6 16,-3 7-5-16,2 1-1 15,-2 0 1-15,1 7-1 16,-1 4 2-16,0-2-2 16,-3 1-1-16,2 4 2 15,-2-1-1-15,-2 0 1 0,3-4 0 16,-2 1 3-16,1-6-4 16,1 0 4-16,1-3-3 15,1 3 2-15,0-3-3 16,4 2 2-16,-2 0-3 15,3-3 1-15,-2 1 5 16,-1 3-5-16,-2 0-1 16,0 1 4-16,0 1-2 0,0 4-1 15,1-4-1 1,-1 0 0-16,0-3 0 16,0-2 2-16,0 1-1 0,1-5 2 15,-1 2-3-15,2-2 0 16,1-1 0-16,-1 3 2 15,1-4-2-15,-1 3 1 16,1-1-1-16,-1 4-1 16,3-4-3-16,0-1-2 15,0 3 1-15,0-1-3 16,0 1 3-16,0-1 5 16,0 1-1-16,0-1 1 15,0 4 0-15,0-4 0 16,0 0-5-16,3-3 0 15,-1-3 5-15,1-2 0 0,2 0 0 16,-3 1-4 0,2-1-9-16,8-2 4 0,2-1 9 15,5 0 10-15,5 0-3 16,0 0 2-16,-1 0-7 16,-4 0 4-16,0-4 3 15,-4-4 3-15,-2 1 5 16,-4-4 3-16,-2-2-3 15,1-4 10-15,-3-7-4 16,-4-1-12-16,-1-2-1 16,0 1-3-16,0-2-3 15,0 0-2-15,0 4 0 0,-11-1-1 16,-2 3-1 0,-1 6-5-16,-6-3-12 0,-2 8-9 15,3 0 0-15,4 7-2 16,9 3 18-16,3 1 6 15,3-3 2-15,0 3-10 16,0-2-11-16,0-1-4 16,3 2 14-16,11-4 13 15,6 1 15-15,4-5-11 16,-2 0 2-16,-1-2-6 16,1-2 3-16,-2-1 4 15,-3 0 4-15,-2-1 14 16,-4-3-6-16,-3 1 8 15,-6 2-12-15,1-1-2 16,-3 6-1-16,0 3-3 0,0 2-4 16,3 3-10-16,7 0-17 15,9-1-82-15,7 3-105 16,4-2-410-16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7-09T03:42:23.361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221 256 277 0,'0'0'199'16,"0"0"-116"-16,0 0 9 15,0 0-10-15,0 0-31 16,0 0-18-16,0 0 23 16,11-35 11-16,-7 28-12 15,-4 1 1-15,0 2-13 0,0 0-19 16,0-1-13 0,0 2 3-16,0 2-9 0,0-2-5 15,0 1-2-15,0 2-2 16,0 0-5-16,-8 0 6 15,-7 0-2-15,1 0 2 16,-6 0 6-16,1 0-1 16,5 0-2-16,1 9-10 15,5-4 7-15,1 6-9 16,3-4 5-16,-1 2 5 16,-3 6-6-16,6-4 7 15,-1 5-5-15,1-2 1 16,2 3-4-16,0 3 5 15,0-4-2-15,0 0-2 16,0-2-3-16,0 3 2 0,15-1 1 16,1-3-14-16,10-3 16 15,-1 1 6-15,3-2 6 16,-4 0-1-16,-5-1-4 16,-2 1-1-16,-4 0 2 15,-6 3-4-15,-2-4 2 16,-5-1-10-16,0 4 0 15,0-3-9-15,0 3 15 16,-7-3 3-16,-6 1-12 16,0-1 0-16,-3-6-16 15,2 5 14-15,-4-7 15 16,-1 0 12-16,-3 0-11 0,-2 0 7 16,-5 0-5-16,1-8 7 15,4-1 0-15,5 4 5 16,9 0-5-16,1-2-5 15,1 4-1-15,6 0-1 16,-6 0 6-16,8 3-4 16,-1 0-2-16,1 0 1 15,0 0-3-15,-4 0 1 16,4 0-2-16,0 0-2 16,-1 0-5-16,1 0 4 15,0 0 2-15,0 0-1 16,0 0-1-16,0 0-2 15,0 0-8-15,0 0-8 16,0 0 15-16,1 0 6 16,7 6 5-16,4 4-3 0,2 0 1 15,1-1 5-15,2-1-5 16,1 1-3-16,-2-1-10 16,6-6 5-16,1-2 4 15,2 0 1-15,4 0 1 16,2 0 1-16,-2-5-1 15,3-9 2-15,-2-3-2 16,2-3 2-16,-3-2-3 16,-2-2 0-16,1-2 3 15,-4-3 1-15,1-9-3 16,1 1 2-16,-5-5-1 0,1 3 1 16,-2 2-1-16,-3 0-2 15,-2 10 5-15,-9 2 20 16,2 8-1-16,-3 7-17 15,-5 4 10-15,0 5 6 16,0-3-1-16,0 2-6 16,0-1-3-16,0 1-6 15,0 2-2-15,0 0-1 16,0 0-3-16,0 0-1 16,0 0-6-16,0 0-6 15,0 0 1-15,0 0 6 16,0 0-4-16,0 0-3 15,0 0 5-15,-5 2 7 16,2 7 8-16,-2 6-4 0,0-3-3 16,1 7-1-16,-3-1 1 15,2 1-2-15,1 5 4 16,0-2-3-16,0-1 0 16,-1 5 1-16,0-7-1 15,3 2-2-15,-1 1 2 16,3-5 1-16,0 1 0 15,-1-5-1-15,1-1-2 16,0-3 2-16,0 0 0 16,0-1 0-16,0 1 0 15,0 1 0-15,0 3 0 16,0 0 0-16,0 3 2 0,0-3-2 16,0-2-2-16,0 0 2 15,0-3-2-15,0 1-20 16,1 0 11-16,17-1-11 15,7-4 15-15,11-3 7 16,2-1 0-16,-1 0-1 16,-6 0-17-16,-4 0-19 15,-5-8-4-15,-1-10 2 16,-3-1-49-16,-5-5-53 16,-12-3-126-16</inkml:trace>
  <inkml:trace contextRef="#ctx0" brushRef="#br0" timeOffset="255">654 291 387 0,'0'0'125'16,"0"0"-37"-16,0 0-6 15,0 0-49-15,0 0-18 16,0 0-13-16,52-4 4 16,-31 0-2-16,7 4 11 15,13-4 5-15,-1 3-10 0,1 1-5 16,-4 0-5-16,-5 0-30 16,-11 0-167-16</inkml:trace>
  <inkml:trace contextRef="#ctx0" brushRef="#br0" timeOffset="2662">1169 412 145 0,'0'0'255'0,"0"0"-134"0,0 0 28 16,0 0-44-16,0 0-43 15,0 0-13-15,0-9 1 16,0 5-1-16,0-1-4 15,0-2-21-15,0 1-10 16,0 2-4-16,-1-4-3 16,-7 5 8-16,3 1-8 15,0 2-5-15,3-3 0 16,-1 3-2-16,3 0-4 0,-5 0-4 16,1 0 8-1,-6 0 0-15,-8 0 4 0,-2 5-3 16,-5 6 4-16,0-3-3 15,4-1-1-15,6-4-1 16,6 5 0-16,1-4 0 16,3 2-5-16,0 2-1 15,-3 1 6-15,3 0-8 16,1 4-3-16,2 3 1 16,2-1 0-16,-3-1 3 15,3 1-4-15,0-4-7 16,0 0 8-16,0 1-4 15,3-4-4-15,7-1 2 16,1 0 7-16,-2 1 9 16,4-4-1-16,0 1 1 0,-2-3-1 15,4-2 2-15,-1 0 0 16,2 0 2-16,-1 0 4 16,-1 0-6-16,5 0 0 15,1-10 10-15,2-2-4 16,-1-3-1-16,1-5 6 15,-4-1-1-15,-3 2-5 16,-6 2-3-16,-2 0 4 16,-3 3 1-16,-4 4 1 15,4 0-2-15,-4 4-1 0,0 3 5 16,0 2-3 0,0-2-7-16,0 3-1 0,0 0 0 15,0 0-12-15,0 0 5 16,0 0-2-16,0 0-21 15,0 0 6-15,0 12 24 16,0-1 0-16,0-1 0 16,0 5-4-16,0 1 4 15,0 1 0-15,0 1 0 16,-4-3 0-16,4 3-1 16,0-5 2-16,0 1-2 15,0-5-2-15,0-1-2 16,0-2 0-16,10-2-1 15,12-4 6-15,6 0 9 16,1 0 0-16,4-1-1 0,-1-11 4 16,-3-5-2-16,-5 2-2 15,-6-5 4-15,-13 2-5 16,-5 0 12-16,0-3-9 16,0-3-10-16,-3 1-4 15,-9 4 4-15,0 2 5 16,2 4 3-16,8 2-3 15,2 9-5-15,0-1-2 16,0 3-7-16,0 0-4 16,10 0-16-16,14 0 28 15,8 0 1-15,-1 0 0 16,-1 0 1-16,-6 3 0 0,-5 2-1 16,-9 3-3-16,-4-2-6 15,-2 1-4-15,-1 2-2 16,-3-1 5-16,0 1-5 15,0 0-13-15,0 4 23 16,0 0 5-16,0 3 2 16,5-1-2-16,4 0-1 15,7 0-1-15,2 1 2 16,1-3 5-16,-6-4-5 16,-2 0 2-16,-3-7-1 15,-8 5-1-15,2-3 0 16,-2-4-2-16,0 0 2 15,0 0-2-15,0 0 2 0,0 0 2 16,0 0-1 0,0 1-1-16,0 2-2 0,0 1-1 15,8 1 3-15,-6 1 3 16,1-2-2-16,-3 0-1 16,1-1 0-16,3-3-1 15,0 0 1-15,6 0 1 16,3 0 21-16,1 0 9 15,6 0-9-15,-1-3-15 16,0-7-1-16,3-3-1 16,-2-4 10-16,-1-7-3 15,3 1 4-15,3-6-3 16,-1-2-4-16,-2-3-4 16,-1-3-2-16,-2-1-1 0,-1-1 2 15,-4-1 1-15,-1-6 2 16,-3 2 5-16,-5 4-7 15,-4-3-4-15,-1 14 1 16,3 2 4-16,-1 9-5 16,1 7 1-16,-1 6-1 15,-2 4 1-15,0 1-2 16,0 0 0-16,0 0-3 16,0 0-4-16,0 0 3 15,0 0-1-15,0 0-1 16,0 0-3-16,0 0 5 15,0 0-2-15,0 0 3 16,0 0-4-16,0 0 1 0,0 0-1 16,0 0 2-16,-2 0 5 15,-6 6 7-15,2 10-6 16,-4 1-1-16,2 6 2 16,2 3-2-16,-4-4 0 15,2 8 0-15,-2 1 0 16,1-2 0-16,1 5 2 15,-2 0 0-15,0-4-2 16,1 1 0-16,-2 1 2 16,-5-1 0-16,6-1-1 15,-1 0-1-15,6-4-2 16,5-3 2-16,0-4-15 0,0-8 14 16,0-1-11-16,0-4 3 15,0-2 1-15,10 4 5 16,9-7 3-16,8 0 6 15,7-1 4-15,3 0-4 16,-2 0-3-16,-3 0-1 16,-8-5-2-16,-1-5 2 15,-4-2 0-15,-2-1-2 16,3-4 6-16,-1 2-4 16,0-6-1-16,5-3 0 15,-1 1 3-15,1-3-1 16,0 4-3-16,-5 0 1 15,-1 1 1-15,-4 4-2 0,-1-1 3 16,-3 2-1-16,-4 6 0 16,-1 2-2-16,-2 4 1 15,-3 4-2-15,0 0 0 16,0 0-3-16,0 0-4 16,2 0-5-16,3 0 5 15,-1 15 7-15,4 0-2 16,2 0 2-16,3 3 1 15,-2-2 1-15,2 4 0 16,1-2 0-16,1 0-1 16,-2-3 1-16,-4-1 0 15,-4-2-1-15,-3-1-1 16,-2-3-17-16,0 4 0 16,0-3 8-16,0 0 9 0,-2-2 1 15,-11 1 1-15,-1-4 6 16,4 3 3-16,-3 0-9 15,2-1 2-15,-2 1-3 16,2-1 3-16,-2-1-3 16,0-2 2-16,2 2-2 15,-8-2 1-15,-13-3-1 16,-5 0-2-16,-5 0-25 16,4 0-42-16,1 0-4 15,3 0-38-15,13-11-61 16,4 2-73-16,12-9 6 15</inkml:trace>
  <inkml:trace contextRef="#ctx0" brushRef="#br0" timeOffset="2918">2007 69 582 0,'0'0'25'0,"0"0"-17"15,0 0 65 1,0 0-31-16,0 0-23 0,0 0-6 16,139 0 9-1,-105 1-17-15,0 3-1 0,-5 1-4 16,-10-4-99-16,-11-1-496 15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7-09T03:42:28.498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43 297 281 0,'0'0'141'0,"0"0"-60"0,0 0 37 15,0 0-38-15,0 0-42 16,0 0 17-16,0 3 4 16,0-2-12-16,0-1-11 15,0 0-6-15,0 0-10 16,0 0 0-16,0 3-7 16,0-3-7-16,0 1-6 15,0 2-4-15,0-1-7 16,0 7-3-16,-2 3 7 15,-2 2 7-15,-4 6 8 16,3-2-1-16,0-1-6 0,3 4 1 16,-2-2-1-16,-3-2-1 15,2 0 0-15,4-3 1 16,1-3-1-16,0-6 0 16,0-2-1-16,0-1 0 15,0 1-11-15,0-1 10 16,0-2-1-16,6 1 3 15,5-1 8-15,-1 0 1 16,0 0-4-16,-4 0-3 16,4 0-1-16,-1 0 2 15,6-10 5-15,1-7-1 16,3-4 2-16,2 1 3 0,1-1-7 16,2 0 1-16,-4 3-6 15,-6 5 6-15,-3 3-4 16,-9 3 1-16,1 0 2 15,-3 5 2-15,0-3-4 16,0 2 1-16,0 2-4 16,0-2 0-16,0 2-1 15,0 1-4-15,0-4-8 16,0 4-4-16,0 0 5 16,0 0-3-16,0 4 15 15,0 6 3-15,0 3-3 16,0 3 3-16,0 1-3 15,0-2 2-15,2 1-1 16,3-5-2-16,-1 3 1 16,4-4-6-16,2-1 1 0,1-1 2 15,4 1 3-15,1 0 1 16,0-2-1-16,1-1 0 16,-2 1 4-16,-1-4-4 15,-1 0 1-15,-2-2-3 16,-3-1 1-16,2 0 0 15,0 0 1-15,4 0 3 16,-1 0 6-16,1-10 1 16,1-3 6-16,-4-4 7 15,3-5-13-15,-1-2 4 16,-3-3-2-16,-2 0-10 16,-3 6 3-16,-4 2-4 0,-1 3-2 15,0 7-6-15,0 3-4 16,0 3 1-16,0 3-1 15,0 0-15-15,0 0-10 16,0 0-9-16,0 0 0 16,0 0 9-16,0 0 10 15,0 0-13-15,0 0 1 16,10 0 0-16,9 0 26 16,7 0 12-16,4 5 1 15,2 2 3-15,-3 0-4 16,-1 0 1-16,-4 5 1 15,-5-5-1-15,-1 4 0 16,-7-1-1-16,-3-2 1 0,-3 6-3 16,-5-1-4-16,0 3-3 15,0 3 9-15,-18-1 6 16,-1 1 3-16,3-9 2 16,3 2 2-16,5-3-9 15,6-3-2-15,2 2-2 16,0-1-2-16,0-2-11 15,10 4 13-15,12-1 2 16,7 0 16-16,-2-2 5 16,-6-3 3-16,-1-1-5 15,-6-2-14-15,-3 0 0 16,-4 0 2-16,1 0-9 0,-4-7-58 16,-4-14-136-16,0-8-368 15</inkml:trace>
  <inkml:trace contextRef="#ctx0" brushRef="#br0" timeOffset="240">747 1 292 0,'0'0'249'16,"0"0"-220"-16,0 0 32 16,0 0 4-16,0 0-47 15,0 0-18-15,2-1-8 16,-2 1-48-16,0 0-79 16,0 10-48-16</inkml:trace>
  <inkml:trace contextRef="#ctx0" brushRef="#br0" timeOffset="855">1134 132 173 0,'0'0'18'16,"0"0"-1"-16,0 0 44 16,0 0 1-16,0 0-36 15,0 0 39-15,2 0 27 16,-2 0-16-16,3 0-18 15,-3 0 5-15,0 0 18 16,1 0-11-16,-1 0-19 0,0 0-2 16,4 0-4-16,-4 0-13 15,0 0-17-15,0 0-13 16,0 0-2-16,0 0-1 16,0 0-1-16,0 0-3 15,0 4-6-15,0 8 11 16,0 6 1-16,0 0 13 15,0 5-4-15,0 3-4 16,0 3-1-16,0 3-5 16,0 1 1-16,0-2 0 15,-4-2 6-15,3-2-4 16,-4-5-1-16,2 3-2 0,-4-3-1 16,3-1-3-1,-5-6 4-15,5-3 2 0,2 0 0 16,-1-6 1-16,3-3 1 15,0 1-1-15,0-3-3 16,0 2-2-16,0-2-6 16,0 2-36-16,0-1-42 15,8-2-40-15,-2 0-42 16,-1 0-75-16,-5 0-159 16</inkml:trace>
  <inkml:trace contextRef="#ctx0" brushRef="#br0" timeOffset="1125">990 452 73 0,'0'0'185'16,"0"0"-130"-16,0 0 10 15,0 0-2-15,0 0-30 16,0 0-7-16,85 0 30 15,-63 0-1-15,5-4-17 16,2-4 6-16,5-1 15 16,6-1-14-16,5-2-30 15,6-1-9-15,5 0-5 0,-3-1-1 16,-1-2-96-16,-6 2-42 16,-7-2 2-16,-4 1-216 15</inkml:trace>
  <inkml:trace contextRef="#ctx0" brushRef="#br0" timeOffset="2055">1686 207 257 0,'0'0'144'0,"0"0"-23"15,0 0-4-15,0 0-42 16,0 0-18-16,0 0-3 16,-16-44-18-16,16 43-7 15,0 1-16-15,0 0-13 16,0 0 0-16,0 0-2 15,0 0-2-15,0 0-1 16,0 0 5-16,0 0 7 0,0 0-4 16,0 0 1-16,0 0 2 15,0 0 6-15,0 0 5 16,0 0 2-16,0 0 11 16,0-4 10-16,0 4-3 15,0-1-14-15,0-3-8 16,0 1-9-16,0-1-1 15,0 2 4-15,0-1-1 16,0 3-1-16,0 0 8 16,0-2-8-16,0 2 1 15,0 0-3-15,0 0-4 16,0 0-2-16,-3 0 1 0,3 0 0 16,-2 0-8-16,-3 0-8 15,-3 0 13-15,-1 18 3 16,-6 4 4-16,2 1-4 15,4 4 0-15,-1 0-1 16,5-1 1-16,-1 0-1 16,-2 2 0-16,-2 1 1 15,5-7 2-15,1-3-1 16,-1-3-1-16,1-2 0 16,3-2 0-16,-2 1 2 15,3-1-2-15,-2-4-1 16,-1-1 1-16,3-2-1 15,-2-2-1-15,2 0-8 0,0-2 2 16,0-1-1 0,0 0 4-16,0 0 0 0,0 0 3 15,0 0-8-15,0 0 10 16,0 0 0-16,0 0 2 16,0 0 6-16,0 0-1 15,0-4-4-15,0-4-3 16,0-6-5-16,0 2-15 15,0 1 13-15,5-4 3 16,6 5 0-16,4 1-3 16,7 8 5-16,5-1 2 15,2 2 6-15,-5 0-4 16,-4 0 0-16,-6 0-2 0,-4 3-3 16,-1 8 3-16,3 1-6 15,-6 0 5-15,-1 3-6 16,-2 1-1-16,-3 0-6 15,0 0 0-15,0 0 14 16,0 2 5-16,2-3-2 16,1 0-3-16,-2-2-3 15,4 3 2-15,3-6 0 16,2 2-3-16,0-7 4 16,-4 2 1-16,5-7 0 15,-1 0 1-15,1 0-2 16,3 0 27-16,1 0 0 15,-2-7-22-15,-5-11-5 16,-8-16-124-16,-11-6-560 0</inkml:trace>
  <inkml:trace contextRef="#ctx0" brushRef="#br0" timeOffset="2958">786 73 285 0,'0'0'356'0,"0"0"-204"15,0 0-12-15,0 0-14 16,0 0-78-16,0 0-3 16,0 0-10-16,0 0-13 15,0 0-17-15,0 0-4 0,0 0-1 16,0 0-10 0,0 0 3-16,0 0 2 0,1 0-1 15,-1 0 1-15,0 0 5 16,0 0 2-16,0 0-2 15,0 0-8-15,0 0 4 16,0 0-1-16,0 0 3 16,0 0-1-16,0 0-4 15,0 0 7-15,0 0-11 16,4 0 0-16,-4 0 8 16,1 0 3-16,6-1 0 15,-3-7 8-15,1 1 15 16,-5 3-15-16,0 0 4 15,0 1-2-15,0 3 5 16,0 0-6-16,0 0-5 0,0 0-3 16,0 0 3-16,0 0-4 15,0 0 0-15,0 0-2 16,0 0-8-16,0 0-9 16,-8 8-30-16,-11 11 20 15,0 1 29-15,-4 0 5 16,9-4-5-16,4-6-4 15,5-3-1-15,5-5-15 16,0 0-4-16,0-2 4 16,28 0-38-16,12 0-93 15,5-6-486-15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7-09T03:42:35.661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260 47 119 0,'0'0'72'0,"0"0"23"16,0 0 45-16,0 0-28 15,0 0-43-15,0 0-21 16,0 0 1-16,-3 0-8 16,3 0-14-16,0 0-5 15,0 0 11-15,0 0 1 0,0 0-5 16,0 0 0 0,0 0 10-16,0 0 13 0,0 0-6 15,0 0-3-15,0 0-10 16,0 0-15-16,0-3-6 15,0 1-8-15,0-1-1 16,0 2-3-16,-5-4 1 16,3 1-1-16,-3 1 0 15,1-2 0-15,-4 4-1 16,1-6 1-16,-4 3-1 16,1 2-1-16,1-3 2 15,-1 5 0-15,0 0 2 16,4 0-2-16,-4 0 0 0,-1 0-1 15,-3 0 1-15,-1 0 0 16,4 0 0-16,1 5-1 16,1 1 0-16,1 1 0 15,-2-1-3-15,2 1 4 16,2-1 0-16,-2 2-5 16,3-4 1-16,-2 3 0 15,3-1 3-15,-6 3-5 16,5-1 3-16,-3 3-2 15,0-3-4-15,6 3-1 16,2-3 0-16,0-1-5 16,0 5-6-16,0-1 4 15,0-3 6-15,5 2 2 16,8-4 9-16,3-2 2 0,2 2 9 16,-4-3-7-16,1-2-1 15,-6 6 0-15,-4-7-2 16,0 8-1-16,3-4-1 15,-2 3-1-15,4 4-6 16,0-3-3-16,-1 1 5 16,4 0-4-16,2-3 3 15,2 3 6-15,-1 3-1 16,2-5 2-16,-8-2 1 16,-2 0-1-16,-4-3-2 15,-2 0 1-15,-2-2-2 16,0 1 3-16,0-1-5 15,0 0-1-15,0 0-2 0,0 0-1 16,0 4 3 0,0-1-3-16,0 2 9 0,-6-1 15 15,2 1-13-15,0-1 2 16,2 1-3-16,-3-2 1 16,-3 6-2-16,0-8-4 15,2 3 4-15,-7 1-5 16,-2-5 5-16,1 4 6 15,-5-4 1-15,-4 0-3 16,2 0-1-16,-1 0 2 16,3 0 0-16,1-4-1 15,8-1-1-15,1 0 0 0,4 0 5 16,5 1 11 0,0 4-14-16,0 0-5 0,0 0-11 15,0 0-2-15,0 0-18 16,0 0-37-16,10 0-89 15,2 0-81-15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7-09T03:42:41.512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0 124 4 0,'0'0'174'0,"0"0"-158"0,0 0 20 15,0 0 89-15,0 0-57 16,0 0-59-16,-8 0 2 16,8 0-6-16,0 0 8 15,0 0 9-15,0 0 2 16,0 0 11-16,0 0 5 15,0 0-12-15,0 0-1 16,0 0 0-16,0 0-5 16,0 0-2-16,0 0-3 15,0 0 7-15,0 0 6 0,0 0-7 16,0 0-5 0,0 0-2-16,0 0-3 0,0 0-3 15,0 0-3-15,13 0 4 16,1 0 7-16,-1 5-3 15,1-1-10-15,2 1-1 16,5 0 0-16,3 1 6 16,-3-5-2-16,2 6-2 15,-1-6-1-15,2-1-2 16,0 1 2-16,0-1-4 16,0 0 4-16,2 3-2 15,-2-3 1-15,0 2 0 16,-2-2 0-16,-1 0-2 15,2 3-1-15,1-3 0 16,0 1-1-16,5-1 0 0,1 0 1 16,1 3-1-16,-2-3 1 15,1 0-1-15,-4 0 1 16,1 0-1-16,-8 0 0 16,-4 0 3-16,-1 0-3 15,2 0-2-15,-1 0 2 16,-1 0 0-16,-3 0 0 15,4 0 0-15,2 0 2 16,1 0-1-16,3 0 0 16,6 0 0-16,5 0-1 15,2 0 1-15,0 0-1 16,-5 0 1-16,-7 0-1 0,-8 0-1 16,-4 0 1-16,-5 0 0 15,0 0-1-15,-2 0 1 16,3 0 1-16,2 0-1 15,4 0 0-15,4 0 1 16,3 0 0-16,0-3-1 16,2 2 1-16,6 1-1 15,1-3 0-15,-1 3 1 16,-1 0-2-16,-4 0 3 16,-3 0-2-16,-1 0 0 15,-4 0-1-15,1 0 0 16,-4 0 0-16,0 4 0 15,4-1 1-15,-1-1 0 16,2 1 1-16,7 1 1 0,-1-3-1 16,4 5 2-16,4-5-1 15,4 1-2-15,-4 1 0 16,1 1 0-16,-5-2 1 16,1 2-2-16,-5 0 1 15,-2 3 0-15,-4-3 1 16,0-1-1-16,-2-1 0 15,2 0-1-15,2 1 1 16,1-3 1-16,5 0-1 16,0 0 0-16,7 0 2 15,-2 0-1-15,-4 0-1 0,6 0-2 16,-7 0 2 0,-5 0 0-16,0 4 0 0,-1-3-2 15,-4 2 3-15,-2 2-2 16,0-2 1-16,-2-2 0 15,0 1 0-15,2 1 3 16,3-3-3-16,4 0 1 16,5 0 0-16,3 0 0 15,7 1-1-15,3-1 0 16,5 3 0-16,-2-2-1 16,2 3 1-16,-4 0-1 15,2 0 0-15,-6 3 1 16,0-5 1-16,-5 2-1 15,1-3 0-15,-6-1 0 16,2 0 0-16,-4 0 0 0,1 0 0 16,-2 0 1-1,4 0 1-15,1 0-2 0,3-1 0 16,3-3-1-16,1 2 1 16,0-1-1-16,3 2 1 15,-2-2 1-15,0 2-1 16,3-6 0-16,-5 3 0 15,-3 3 0-15,-5-3 1 16,-7 1-1-16,-1 1 2 16,1-2-1-16,-6 3-1 15,3-6 0-15,1 7 0 16,12-1 0-16,10 1 2 0,11 0-2 16,6 0-3-1,-1 0 1-15,-1 0 2 0,-9 8 0 16,-6-7 2-16,-8 3-1 15,-7-2 1-15,-7-2 0 16,-1 0-2-16,1 0 2 16,-3 0 0-16,5 0-1 15,0 0-1-15,-1 0 6 16,10 0-5-16,0 0-1 16,6 0 0-16,0 0 0 15,-2 0 1-15,1 0-1 16,-7 0 0-16,-3 0 1 15,-5 0-2-15,-7 0 2 16,3 0-1-16,-3 0 1 16,4 0-1-16,6 0-1 0,1 0 1 15,7 0 0-15,2-2 2 16,0-2-1-16,3-1 0 16,-4 1 1-16,0 0-2 15,-6 1 0-15,-6 1 0 16,-3 2-4-16,-2 0 4 15,4 0-1-15,2 0-1 16,3 0 4-16,2 0-2 16,-1 0 0-16,5 0 0 15,-1 0-1-15,3 0 1 16,-1 0 2-16,-3 0-2 16,0 0 0-16,-6 0 0 0,1 0 0 15,-3 0 1-15,2-2-2 16,6 2 2-16,3-2-1 15,2-3 0-15,0 4 0 16,1-5 0-16,-1 1 1 16,0-2-2-16,3 0 2 15,-1 0 1-15,1 2-2 16,-4-3 0-16,5 2 1 16,-1-2-2-16,3-3 3 15,2 4-2-15,5-1 0 16,4 0 0-16,1 0-1 15,-2 6 2-15,4-3-2 16,3 3 2-16,-1 1 0 0,-3-3-1 16,3 3-1-16,-7 1 1 15,-6 0 0-15,-6-4 2 16,-3 4-3-16,-2-2 2 16,-2 2-2-16,2 0 3 15,-3-1-2-15,0 1 1 16,3-4-1-16,-6 4-1 15,2 0 1-15,1 0 0 16,-5 0-1-16,7 0 1 16,-6 0 0-16,3 0 1 15,-1 0-1-15,-2 0 0 16,-1 0 2-16,0 0-2 0,4-1 2 16,1-1-1-1,1 0-1-15,11 2 0 0,2 0 1 16,5 0 1-16,9 0-2 15,-1 0 1-15,-3 0 1 16,-3 0-2-16,-6 0 0 16,-6 0 6-16,-4 0 1 15,-6 0-1-15,-6 0 7 16,-7 0 0-16,-4-2-5 16,4-1 4-16,3 2-4 15,-2-2-6-15,2 2-1 16,1-3 0-16,9 1-1 15,1-2 1-15,5 1 0 0,0-1 0 16,-2 3-2-16,-3 0 1 16,0 2-1-16,2 0 1 15,-2 0 0-15,0 0-1 16,3 0 1-16,4 0 0 16,5 0 0-16,6 0-1 15,10 0 1-15,4 2 3 16,1 0-3-16,-4 0 0 15,-6-2 0-15,-10 3 0 16,-8-3 0-16,-7 2 1 16,-11-2 1-16,1 0-2 15,-8 0 0-15,3 0 2 0,1 0 0 16,3 0-1 0,2 0-1-16,1 0 0 0,4 0 0 15,1 0 2-15,-3 0-2 16,7-2 0-16,-1-3-2 15,2 5 0-15,-3 0 2 16,0 0 0-16,-7 0 0 16,-4 0 0-16,-4 0 0 15,3 0 0-15,-5 0 1 16,1 0-1-16,2 0 0 16,4 0 0-16,5-2 0 15,1 2 1-15,3-2-1 16,4 1 0-16,-5-3-1 0,4 3 1 15,-4-1 1 1,0-2-1-16,-6 4 0 0,-7 0 0 16,-1 0-1-16,3 0 1 15,2 0-1-15,4 0 1 16,9 0-1-16,-3 0 1 16,11 0 1-16,3 0 0 15,3 0 0-15,-2 0-1 16,-6 0 0-16,-4 0 0 15,-5 0 2-15,-6 0-2 16,-3 0 0-16,1 0 1 16,-6 0-2-16,-1 0 1 15,-2 0 0-15,2 0-2 16,0 0 2-16,-1 0-1 0,8 0 1 16,-3 0-3-16,4 0 3 15,5 0 0-15,3 0 1 16,6 0-1-16,0 0 1 15,-1 0 0-15,-4 0-1 16,-2-1 1-16,-1-2-1 16,0 2 0-16,0 1 0 15,-1 0 0-15,0 0 2 16,-4-3 1-16,2 1 10 16,0-1 0-16,-1 2-1 15,-4 0-1-15,-2-3-3 16,-4 4-6-16,-2 0-2 15,-1 0-2-15,-2 0-2 16,0 0 4-16,0 0-1 16,0 0-1-16,0 0 2 0,0 0 0 15,0 0 2-15,0 0 0 16,0 0-1-16,0 0-1 16,0 0 0-16,-2 0-34 15,-30 0-173-15,-21-15-313 16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7-09T03:42:46.974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161 166 163 0,'0'0'220'0,"0"0"-168"16,0 0 48-16,0 0 8 15,0 0-56-15,0 0-20 16,0 0 5-16,-19 0 7 16,14 0-16-16,-3 3 2 0,-5-1 2 15,-3 1-9-15,-3 1-2 16,1-3 1 0,5 2 1-16,7 0 10 0,1-3-15 15,5 0-12-15,0 0-5 16,0 0-2-16,0 0-5 15,0 0-2-15,0 0-4 16,0 0 3-16,0 0 6 16,22 1-9-16,12 3 12 15,17-2 19-15,17 1-8 16,1-1-4-16,1-2 1 16,1 0-5-16,-9 0-1 15,1 0-1-15,-8 0 0 16,-12 0 3-16,-14-5-2 15,-12 4-1-15,-12 0-1 16,-5 1-1-16,0 0-8 16,0 0-21-16,0 0-16 0,0 0 0 15,-5 0-5-15,-12 0-8 16,-4 7-259-16</inkml:trace>
  <inkml:trace contextRef="#ctx0" brushRef="#br0" timeOffset="577">5 478 362 0,'0'0'199'0,"0"0"-165"0,0 0 52 16,0 0-7-16,0 0-38 15,0 0-31-15,-14 4-4 16,14-4-1-16,0 0-3 16,0 0 0-16,0 0-2 15,0 0-9-15,6 0-3 16,17 0 12-16,10 0 22 15,15 0 8-15,13 0-15 16,10 0-4-16,0 0-3 16,-1-5-8-16,-9-4 5 15,-10 5-3-15,-14-3 0 16,-17 6-1-16,-11-3 0 16,-7 4 0-16,-2 0 1 0,0-1-2 15,0 1-7-15,0 0-2 16,0 0-11-16,0 0-41 15,0 0-22-15,6-4-29 16,4-2-183-16</inkml:trace>
  <inkml:trace contextRef="#ctx0" brushRef="#br0" timeOffset="1276">278 83 229 0,'0'0'156'15,"0"0"-89"-15,0 0 63 16,0 0-57-16,0 0-34 0,0 0 20 16,11-21 0-16,-11 17-20 15,0 3-12-15,0-2-5 16,0 2 3-16,0-1 3 15,0 2-8-15,0-3 1 16,0 3-6-16,0 0-6 16,0 0 0-16,0 0-2 15,0 0-2-15,0 0 1 16,0 0 2-16,0 0-2 16,0 0-6-16,0 0-2 15,0 0-7-15,0 0-5 16,0 0-10-16,0 18 24 15,0 15 3-15,-6 8 4 16,-2 5-2-16,0-4 1 0,1 3 0 16,2-8 1-16,-3 0 1 15,2-7-3-15,1-4 0 16,2-3-3-16,-2 7-2 16,5-4 0-16,-1 0 0 15,-3-2 3-15,4-10-2 16,0-4-2-16,0 0 0 15,0 1-1-15,0-6-1 16,0 2-11-16,0-2-17 16,0-5-14-16,0 0 20 15,0 0 19-15,0 0-40 16,4 0-17-16,2 0 25 16,4-9-33-16,-1-8-34 15,-1-1-155-15</inkml:trace>
  <inkml:trace contextRef="#ctx0" brushRef="#br0" timeOffset="1821">515 23 346 0,'0'0'189'0,"0"0"-168"16,0 0 8-16,0 0 36 15,0 0-29-15,0 0-19 16,13-5 5-16,-8 5 11 15,0-1 5-15,1-2-4 16,2 0 1-16,-3 2 0 16,-2-2 0-16,2-1-1 15,-3 2 4-15,1 2-5 16,-2 0-11-16,-1 0-3 16,0 0-3-16,0 0 2 0,0 0-14 15,0 0-4-15,0 0-4 16,5 0-6-16,3 0 3 15,4 17 2-15,-3 13 5 16,-1 6-11-16,-6 8 7 16,-2 8 4-16,0 7 1 15,-10 2 0-15,-14-1 6 16,-3-3-4-16,3-5-2 16,0-5 3-16,8-12-1 15,4-6-3-15,6-10-1 16,3-4-3-16,3-4-10 15,0 1-12-15,0-5-61 16,0 5-177-16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7-09T03:42:50.920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169 184 194 0,'0'0'75'16,"0"0"18"-16,0 0-28 0,0 0-14 16,0 0-4-1,0 0 13-15,0-9-9 0,0 9-15 16,0 0-16-16,0 0-2 15,0 0-4-15,0 0 7 16,0 0 18-16,0-2 16 16,0 2-11-16,0 0-5 15,0 0-11-15,0 0-21 16,0 0 4-16,0 0 2 16,0 0-9-16,0 0-4 15,-3 0 0-15,-2 0 5 16,-1 0-5-16,-4 0 14 15,-4 0-11-15,-4 11 6 16,1 3-8-16,1-2 0 0,-2 3 0 16,4 3 1-16,-1-1-2 15,2 1-2-15,4 0 0 16,4-2 1-16,0 2-1 16,5 3-4-16,0 0 1 15,0 4 5-15,0-6 2 16,0 0 1-16,0-3-3 15,3-5-4-15,2 0 2 16,1-7 1-16,4 0-4 16,5 1 5-16,10-5 2 15,6 0 14-15,4 0-9 16,-1 0-3-16,-2 0 5 16,-7-13-5-16,3 0 2 0,-11-4 7 15,-7-1 13-15,-5-2 7 16,-5-4-2-16,0-4-15 15,-3 1-12-15,-9-3-3 16,-4 8 2-16,2-1 2 16,4 8 1-16,1 8-6 15,7 0 0-15,-1 7 0 16,3 0-5-16,0 0 1 16,0 0 1-16,-2 0-3 15,2 0-10-15,-3 0 1 16,3 0 5-16,0 0-12 15,0 0-15-15,0 0 24 0,0 3 7 16,8 2-2 0,6-1-4-16,7-4 7 0,15 0 5 15,7 0 4-15,8 0-1 16,2 0-3-16,-3-10-1 16,-10-1-5-16,-5-3 5 15,-9 1 0-15,-8 2 1 16,-7-3 1-16,-6 2 5 15,-2-2 4-15,-3 0 3 16,0-2 8-16,0-2-11 16,0 1-6-16,0 3 0 15,-3 2 2-15,1 2 2 0,-1 5-2 16,3 2 7-16,0 0-4 16,0 3-3-1,0-1-3-15,0 1-3 0,0 0-2 16,0 0 1-16,0 0-1 15,0 0 0-15,0 0 0 16,0 0-2-16,0 0 0 16,-2 0-10-16,2 0 0 15,-3 0 1-15,1 0 1 16,-1 4 8-16,2 8 4 16,-3 2 1-16,3 1 1 15,-2 5 4-15,-2 2-5 16,0 4-1-16,0-3 0 0,-1 5 0 15,-4-1-1 1,1-1 1-16,1 0 2 0,-2 0 2 16,2-2 0-16,3 0 1 15,-1-3 0-15,1 2-4 16,2-1 2-16,-2 1 4 16,3-1-7-16,-3-3 2 15,1-2 3-15,-1 4-4 16,0-6 1-16,-1 6-2 15,1-4 1-15,3 1 1 16,-3-1-2-16,0-1 0 16,2 1 0-16,-2 1 0 15,1-3 3-15,2 0-2 16,2-1-2-16,0-2 0 0,0 0 1 16,0 2 1-16,0-2-1 15,0-1 0 1,-3 0 0-16,1-2 0 0,-3 0-3 15,2 1 2-15,3-3-1 16,0 2 1-16,0-3 0 16,0 1-8-16,0-1 0 15,0 1-2-15,3-2 2 16,12 2 9-16,4-2 1 16,0 2 5-16,4-4-5 15,-4 1 1-15,-4-4-2 16,2 0 2-16,-6 0 0 15,2 0 4-15,-2 0-4 0,-1-4 3 16,3-10 0 0,0-3 10-16,-4-8 6 0,-2-7-8 15,1-6-2-15,-2-4-5 16,-3 0 0-16,4 1 0 16,2 9-3-16,0 3-1 15,-1 8-2-15,-4 5 0 16,1 8 0-16,-5 1 0 15,0 2 2-15,0-1-2 16,-5-1-15-16,-22-1-21 16,-10-1 9-16,-1 4 7 15,6 1 6-15,12-1 7 16,17 2 2-16,3-1 3 16,7-4-31-16,28-6 14 15,15 0-8-15,7-3 11 0,4-1 7 16,5 2-32-1,-3 2-76-15,-7-2-65 0,-11 1-201 16</inkml:trace>
  <inkml:trace contextRef="#ctx0" brushRef="#br0" timeOffset="1281">1885 67 157 0,'0'0'113'0,"0"0"30"15,0 0 10-15,0 0-80 0,0 0-12 16,0 0 3-16,0 0 12 15,30-26-11-15,-28 20-19 16,1 5 17-16,-2-3-20 16,-1 4-14-16,0-1-6 15,0-2-3-15,0 0-2 16,0-1-3-16,0-2-4 16,0 4-4-16,0-1-3 15,0-1-4-15,0 3-6 16,0-2 3-16,0 3 1 15,-1 0-2-15,-4 0-1 16,-1 0-4-16,-1 0 9 0,-6 0 0 16,-1 0 0-16,-5 0-2 15,-1 9 0-15,1 1 2 16,2 1 1-16,2 0-1 16,4 0-1-16,0 1 0 15,6-1-5-15,0 6-8 16,3 0 4-16,2 1-9 15,0-3 3-15,0 4 6 16,0 2-1-16,20-4 1 16,2 1 4-16,7-5 5 15,3 0 0-15,2 0-3 16,4-2 4-16,-4 0 4 16,-2 0-3-16,-9 0-1 0,-9-3-2 15,-8 6-9-15,-6-3-5 16,0 2-13-16,0 1 11 15,-14 0-5-15,-12 2 11 16,-6-6 12-16,-2-1 12 16,2-2-8-16,-1-6 4 15,-4 6-4-15,-2-7-2 16,2 0 7-16,1 0 9 16,2 0 15-16,0-11-11 15,-1-2-12-15,1 3-1 16,-3-1-8-16,-1 2-1 15,1-1-6-15,6 7-14 0,12-2-21 16,8 4 3-16,11-2-33 16,0-2-99-16,0 0-116 15</inkml:trace>
  <inkml:trace contextRef="#ctx0" brushRef="#br0" timeOffset="1724">1803 92 153 0,'0'0'212'0,"0"0"-141"16,0 0 80-16,0 0-50 16,0 0-34-16,0 0-33 15,0 0-2-15,0 0-1 16,0 0-10-16,0 0-6 15,0 0-14-15,0 0-1 16,0 2-18-16,-3 17 2 0,-12 10 16 16,-4 4 22-16,-5 2-5 15,0-1-8-15,1 0-3 16,4-5-5-16,1-3 2 16,7-8 0-16,6-1-3 15,2-2-5-15,1-4-95 16,2 0-444-16</inkml:trace>
  <inkml:trace contextRef="#ctx0" brushRef="#br0" timeOffset="2496">2250 368 73 0,'0'0'191'16,"0"0"-143"-16,0 0 59 15,0 0 62-15,0 0-86 16,0 0-40-16,29-17 5 16,-14 12 0-16,-1-3-20 15,4 0-1-15,1-2 11 16,3-2-2-16,3 0 0 0,-1-3-21 16,0-3-7-16,-5-2 2 15,0 2-3-15,-8-3-2 16,-4 3 20-16,-4 0-1 15,-3 1-18-15,0 1-6 16,-3 3-11-16,-15 3-1 16,-1 0 10-16,-5 4-11 15,1 4 13-15,4 0 10 16,0 2-10-16,-2 0 1 16,0 0 2-16,-4 10-3 15,-3 10-4-15,-1 7-5 16,0 1-5-16,-1 5 6 0,4 1-2 15,2 0-9 1,3-4-8-16,10-5 4 0,6-6-8 16,5-3 6-16,0-5-5 15,0-3 4-15,16-1 20 16,12-3 6-16,13 3 8 16,11-3 8-16,10 0-4 15,4 3-7-15,-2-3-1 16,-11 0-4-16,-6-3-37 15,-1-1-127-15,-2 0-205 16</inkml:trace>
  <inkml:trace contextRef="#ctx0" brushRef="#br0" timeOffset="3230">3104 213 495 0,'0'0'121'0,"0"0"-13"15,0 0-8-15,0 0-27 16,0 0-20-16,0 0 2 16,0-40-7-16,-5 33-7 15,-1-1-17-15,1 3-9 16,-3 1-5-16,1-3 3 15,-1 4-13-15,4-1 0 0,-1 4-2 16,-5-1 2 0,-8 1 0-16,-2 0 8 0,-12 0-8 15,3 0 0-15,-3 13 0 16,3 5-1-16,1 1 0 16,1 5 1-16,3 2-8 15,8-1-9-15,3-2-16 16,12-1-1-16,1-4 7 15,0-2 1-15,0-8-8 16,9-2 20-16,12-1 14 16,6-5 4-16,7 0 8 15,3 0-9-15,1 0 7 16,-4 0 3-16,-3-6-6 16,-7-6 1-16,-8 0 1 0,0 0 3 15,-10 1 8-15,-1 0-1 16,-5 5-2-16,0 1 7 15,0 4-11-15,0 1-3 16,0 0-7-16,0 0-3 16,0 0-3-16,0 0-8 15,0 0-4-15,0 1-4 16,0 13 3-16,0 12 12 16,-5 0-18-16,-4 7 11 15,-6-1-15-15,-4 5 11 16,0-1 11-16,-4 6-11 15,6-3 10-15,2-2-38 16,5-3 43-16,6-8 1 0,-1-5-1 16,0-5 0-16,5-6-2 15,0-4-2-15,0-2 3 16,-2-1 1-16,-1 1 0 16,3-4-11-16,-1 0-57 15,1 0-14-15,0 0 3 16,0 0-20-16,0 0-467 15</inkml:trace>
  <inkml:trace contextRef="#ctx0" brushRef="#br0" timeOffset="4708">3414 225 113 0,'0'0'162'0,"0"0"-20"0,0 0-13 16,0 0-40-16,0 0-20 15,0 0-1-15,0 0-23 16,0-1-5-16,0 1-9 16,0 0-3-16,0 0-1 15,0 0 2-15,0 0 3 16,0 0-2-16,0 0 2 15,0 0-11-15,0-2-2 16,0 2-4-16,0 0-4 16,0 0-3-16,0 0 3 15,0 0-1-15,0 0-1 16,0 0-4-16,0 0-3 0,0 0-2 16,0 0-2-16,0 0-5 15,0 0-11-15,0 10 5 16,0 8 13-16,-5 2 6 15,0-1-3-15,2-1 0 16,3-3-2-16,0-3-1 16,0 2-1-16,0-2-3 15,0-2-3-15,5-1 3 16,11-1 2-16,3-1-4 16,0-7 5-16,2 3-1 15,5-3 4-15,-6 0 3 16,8 0-4-16,-4-10 0 15,-2-5 0-15,-1-5 5 16,0-2 1-16,-5-1-7 0,6-6 0 16,-5 1 4-16,-1 3-4 15,-10 8 4-15,-3 4-3 16,-1 5 7-16,-2 5-5 16,0 1 2-16,0 2-2 15,0 0-3-15,0 0-4 16,0 0 2-16,0 0 0 15,0 0-1-15,0 0 0 16,0 0-9-16,0 0 1 16,0 0 0-16,0 0-8 15,0 0 10-15,-5 9 9 16,-5 4 2-16,1 0 0 16,-4 0-1-16,3 1-1 0,1 2 2 15,4-2-1-15,0-6-1 16,5 1-1-16,0-4-2 15,0-1 0-15,0 0 1 16,0 0 1-16,0 5 2 16,0 0 2-16,0 3 0 15,3 2-3-15,2-2 1 16,0 1 0-16,0 0-1 16,1-3 4-16,2 3-4 15,-1-1 0-15,4-2-8 16,3-2 1-16,1 3 7 15,4-7 0-15,3 0 0 0,2-2 4 16,0-2 0-16,4 0-3 16,1 0 3-16,1-14-2 15,5-5 1-15,-4-3 1 16,4 0-3-16,-6 3 3 16,-5 2-4-16,0 0 0 15,-1 5 0-15,-7 2 0 16,0-2 1-16,-7 3 0 15,-2 0 1-15,-2-3-1 16,-2 2-1-16,-2 0 0 16,-1-1-1-16,0 1-6 15,0-1-2-15,0 6 4 16,-1 0-4-16,-4 5-1 0,2 0 5 16,1 0-6-1,-3 0 1-15,-3 0-12 0,-1 0 10 16,-4 0 8-16,2 0-16 15,-2 9-8-15,-2-4 9 16,1 3 7-16,-1-4 10 16,3 3 2-16,5-5 0 15,2 3 0-15,1-3 0 16,0 3-2-16,4 0 2 16,-4 4-1-16,-1 3-5 15,0-2 4-15,0 3 0 16,5 3 1-16,0 2-1 15,0-3 2-15,19 2 5 16,9-4 11-16,1-2 12 0,3-2 11 16,0 0-21-16,-3-4-5 15,-1 3-8-15,1-5-3 16,0-3-2-16,2 0-18 16,-2 0-101-16,4-8-67 15,4-9-291-15</inkml:trace>
  <inkml:trace contextRef="#ctx0" brushRef="#br0" timeOffset="5482">4614 151 139 0,'0'0'155'0,"0"0"-93"16,0 0 85-16,0 0-35 15,0 0-45-15,0 0-23 16,0-7-12-16,0 7-1 16,0 0 7-16,0 0 12 15,0 0-15-15,0 0-9 16,0 0-4-16,0 0-2 15,-5 0-6-15,2 0-14 0,1 0-2 16,-3 3 2 0,-3 16 2-16,2 2 1 0,-2 5 4 15,1-3-7-15,-1 1 1 16,-1-2 0-16,-1 0 0 16,2-3 1-16,2-4-1 15,1-2-1-15,2-7 5 16,1-3-5-16,-1 4 0 15,3-7 0-15,0 0 0 16,0 0-5-16,0 0 5 16,0 0 4-16,0 0-4 15,0 0 6-15,0 0 2 16,0 0 1-16,0 0 0 16,0 0 6-16,0 0 22 15,0-7-2-15,0-7-26 0,8-2-1 16,1-2-4-16,3-5-3 15,8 1-1-15,0-1-3 16,4 8-1-16,-3-1-2 16,1 7 6-16,-4 3 0 15,-4 3 0-15,1 3-5 16,-3 0 5-16,0 0 0 16,1 0-4-16,-4 8-3 15,1 2-2-15,-4 7-3 16,-1 1 0-16,-2-1-1 0,-1 4 0 15,-2-3 8 1,0 0 5-16,5-1 5 0,1-4-4 16,-1 2-1-16,4-8 0 15,-2 2 0-15,3-1 4 16,-1-1-2-16,4 0-1 16,5 0 2-16,3-3-3 15,11 0-9-15,14 1-79 16,12-2-59-16,11-3-168 15</inkml:trace>
  <inkml:trace contextRef="#ctx0" brushRef="#br0" timeOffset="6185">5411 172 305 0,'0'0'195'0,"0"0"-73"16,0 0-4-16,0 0-41 15,0 0-48-15,0 0 0 16,0-14-1-16,-2 12-16 15,-2-1 13-15,0 1-1 16,3 0-6-16,-4-3 5 16,0 1-9-16,0-1-5 15,-3 4 1-15,3-5-6 0,1 3 0 16,-3 0-2 0,-1 2-2-16,0-2-2 0,2 3 2 15,-4 0-4-15,1 0 3 16,-4 0-2-16,-2 0 3 15,-2 0-4-15,-3 4 3 16,1 8 0-16,3 1-2 16,-2-2 1-16,4 6 2 15,4 0-5-15,1 4-9 16,4 5 2-16,2 0 12 16,1-2-1-16,2-1-1 15,0-8 2-15,0 1 0 16,6 1 2-16,4-7-1 15,3 1 9-15,-2-5-7 16,0 1 0-16,1-3 3 0,2-2 1 16,13 3-7-16,7-1-51 15,9 0-49-15,7 0-45 16,3 3-15-16,-2-7-166 16</inkml:trace>
  <inkml:trace contextRef="#ctx0" brushRef="#br0" timeOffset="6953">5650 339 162 0,'0'0'140'0,"0"0"-77"16,0 0 74-16,0 0-39 15,0 0-36-15,0 0 8 0,34-12 11 16,-26 11-30-16,1-3-24 16,6-3-5-16,-2 0-2 15,1 0 6-15,-3-1 2 16,4-3-5-16,-2 3 5 16,-4-1-11-16,1 0-11 15,-2-3 9-15,-3 4 2 16,-1 1-3-16,1-5 2 15,-3 0-4-15,1 2-5 16,-1-3-4-16,-2-1-2 16,0 2-1-16,0 0-6 15,0 3-6-15,0 2 7 0,-2 1 2 16,-3 5 0-16,0-2 0 16,2 3-8-16,-2 0 1 15,-1 0 4-15,-4 0 6 16,-2 0 2-16,-3 0-2 15,-4 4-2-15,0 5 1 16,-1 0-1-16,0 2 2 16,3-1-4-16,3 2 4 15,1 1-11-15,7 4 8 16,-1-2-7-16,6 6-2 16,1-1-3-16,0 2 15 15,0-3 2-15,0-4 6 16,0-3-5-16,1 3-2 0,7-6-1 15,-3-3 0 1,0 1-1-16,5-3 1 0,-1 2 0 16,6 1 0-16,10-1-4 15,1-2-41-15,11-1-51 16,5 0-6-16,-4-3 3 16,5 0-53-16,7 0-97 15</inkml:trace>
  <inkml:trace contextRef="#ctx0" brushRef="#br0" timeOffset="7925">6308 112 143 0,'0'0'94'0,"0"0"16"0,0 0 23 16,0 0-20-16,0 0-34 16,0 0-24-16,0-41-1 15,0 41-4-15,0-1-12 16,0-2-2-16,-5 2-10 16,0-4-6-16,-4 4 0 15,-3-3-13-15,1-3-2 16,-7 3-2-16,4 3-2 15,0-4 1-15,-1 5-1 16,2 0-1-16,-1 0 0 16,-2 0-1-16,-2 0 1 15,1 0 0-15,-3 0 0 0,1 2-2 16,-3 5 0 0,1 5 2-16,-2-2 0 0,9 2-2 15,3-4-1-15,3 3 1 16,0 0-7-16,6-1-1 15,2-1-3-15,0 0 0 16,0-2 2-16,0-3 2 16,0 1 3-16,0-3 1 15,5 6 3-15,19 3 4 16,5-1 6-16,8 2-7 16,-1-1 0-16,-7-4 5 15,-5 1 0-15,-6-1-6 16,-3 4 0-16,-4-3 0 15,-3 1-3-15,-3 0 3 16,-1-4-1-16,0 3 0 16,-4-1-3-16,4 0 1 0,-2 9 3 15,3-5 3-15,0-1-2 16,-2-4 1-16,-2-2-2 16,-1-1 1-16,0 2-1 15,0 4 0-15,0-1-4 16,0 1-10-16,0 0 1 15,0-1 13-15,-11 1-2 16,-8 1 4-16,-3-3 0 16,2 2 16-16,3-3-13 15,1 2 0-15,4-5-1 16,1 2 1-16,1-2 4 0,1-2 11 16,-1-1-2-16,-3 0 6 15,1 0 5-15,-4 0 3 16,3 0 4-16,-2 0-12 15,4 0-10-15,1-1-2 16,-1-3 3-16,5-3-4 16,1 2-4-16,2 1-7 15,-2 1-4-15,0-3-74 16,3-6-296-16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7-09T03:41:35.913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42 638 226 0,'0'0'210'0,"0"0"-112"16,0 0 7-16,0 0-12 15,0 0-32-15,0 0-44 16,-8 5 7-16,8-5-11 15,0 0-4-15,0 0-2 16,0 0 3-16,0 0-5 0,3 0 0 16,12 0 0-16,6 0 13 15,6 0 3-15,0 0-13 16,-6 0-6-16,-3 0 2 16,-10 0-4-16,-7 0-1 15,-1 0-41-15,0 0-38 16,0 9-23-16,-1-1-68 15,-22 1-140-15</inkml:trace>
  <inkml:trace contextRef="#ctx0" brushRef="#br0" timeOffset="212">0 840 255 0,'0'0'81'0,"0"0"26"0,0 0 16 16,148 0-74-16,-101 0-33 16,-3 0-10-16,-3 0-6 15,-6 0-213-15</inkml:trace>
  <inkml:trace contextRef="#ctx0" brushRef="#br0" timeOffset="2119">1176 56 37 0,'0'0'152'16,"0"0"-32"-16,0 0-27 16,0 0-7-16,0 0 12 15,0 0-29-15,0-23-16 16,0 20 7-16,0-1 3 16,0 0-23-16,0 1-1 0,0 2-13 15,0 1-4-15,0-4-3 16,0 1-3-16,0 2-1 15,-3-2-6-15,-3-1-6 16,-2 2 2-16,-2 2-5 16,0 0 1-16,1 0-1 15,-1 0 0-15,2 0 0 16,-1 0-1-16,-1 0 1 16,-3 0 0-16,2 5 1 15,-2 0 0-15,3 6-1 16,-1-1-3-16,-3 3 1 15,-2 3 2-15,1-2 0 0,4 3 0 16,1 0-3-16,2 1-7 16,4 1 7-16,2 1 1 15,-1 0-6-15,3-1 7 16,0 1 2-16,0-2-1 16,0-3 0-16,0 1-5 15,0-3 4-15,0 3 2 16,0-2-1-16,0 2 0 15,0 0-1-15,0 2 1 16,0 2-1-16,0-1 1 16,-2 2-3-16,-6-2 2 15,0-1 1-15,3-1-2 16,-1-2 0-16,1-2 1 16,2 4 1-16,-4-3-1 15,3 1 1-15,-1-1-5 0,-5-2 2 16,2 2-6-16,-1 2 5 15,-4-4 0-15,-3 2-4 16,-2-4 3-16,-1 0 5 16,0-3 5-16,4-2-4 15,1-1-1-15,6-1 1 16,1-1-1-16,2-2 1 16,1 0 1-16,-1 0-1 15,-2 0 3-15,3 0-1 16,-3 0 5-16,2-6 2 15,-3-2-1-15,2-4-2 16,-2-2-7-16,3-1 3 16,0 3-3-16,5-2-3 0,0 2 3 15,0-3 0-15,0 4 0 16,0-1-9-16,5 0-1 16,9 3 9-16,4-2 1 15,5 4 13-15,-4 4-12 16,0 1-1-16,2 2 0 15,-3 0-2-15,-1 0 2 16,-6 0-3-16,-1 2-15 16,-5 5 6-16,-2-4 5 15,2 8-5-15,-3-3-2 16,1 5-3-16,-2 4 8 16,-1 4-3-16,0 1 10 0,0-2 2 15,0 2 10 1,0 1-10-16,-6-4 2 0,1 0-2 15,0-3 2-15,0-3-1 16,2-2-1-16,2-2-1 16,-3 1 1-16,-2 1-9 15,-2-1 4-15,-2 0 5 16,1 1 2-16,1-4-1 16,-2 1 6-16,1 3-6 15,-1-3 1-15,3 3 0 16,-1-3 0-16,2 5-1 15,-2-1 1-15,3 2-2 0,-1 4 0 16,-5-4 1-16,6 2-1 16,-2 1 0-1,2-3 0-15,1 2 0 0,-1-1 0 16,0 0 0-16,-3 0 0 16,2-4 1-16,1-3-1 15,5 0 1-15,-3-5-2 16,3 2-2-16,0-5-4 15,0 2 4-15,0 2 1 16,0-3 0-16,0 3 0 16,0 5 2-16,0 0 2 15,8 2 3-15,-2 1-4 16,7 0-1-16,-2 4 3 16,2-6-3-16,0 2 0 15,-2-3-14-15,7-4 13 0,-2 1-9 16,6-1 10-16,1-5 4 15,1 0 7-15,0 0 5 16,-2 0 1-16,-7 0-4 16,-4 0 5-16,-3 0 4 15,-3-4-5-15,-4-3-7 16,3 6-10-16,-4-3 0 16,0 1-2-16,0-2 2 15,0 1-11-15,6 1-1 16,12-8-65-16,-1 3-68 15,4-3-490-15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7-09T03:48:14.437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2 287 0,'0'0'91'15,"0"0"10"-15,0 0 56 16,0 0-49-16,0 0-32 15,0 0-15-15,0 0-10 16,0 0-9-16,0 0 2 16,0 0-17-16,0 0-25 15,0 0-2-15,8 0 1 16,8 0 11-16,6 0-8 16,-1 0-3-16,2 0 2 0,-4 0-2 15,-1 0 0 1,-7 0-1-16,0 0 0 0,-5 0 0 15,-6 0-4-15,0 3-84 16,0 3-128-16,0 5-310 16</inkml:trace>
  <inkml:trace contextRef="#ctx0" brushRef="#br0" timeOffset="265">19 192 364 0,'0'0'204'16,"0"0"-106"-16,0 0 34 15,0 0-4-15,0 0-46 16,0 0-28-16,127 0-18 15,-118 0-19-15,-1 0-13 16,2 0-4-16,1 0 0 16,12 0-30-16,1-4-135 15,3-1-343-15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7-09T03:48:11.351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84 27 307 0,'0'0'282'15,"0"0"-191"-15,0 0-9 16,0 0 15-16,0 0-31 16,0 0-33-16,0 0-2 15,0 0-1-15,5-15-9 16,-5 15-5-16,0 0-2 16,0 0-3-16,0 0-3 15,0 0 3-15,0 0 4 16,0-1 0-16,0 1 2 15,0 0 6-15,0 0-6 0,0 0-2 16,0 0-4 0,0 0 3-16,0 0-7 0,0 0 5 15,0 0-4-15,0 0-4 16,0 0-4-16,0 0-2 16,0 0-4-16,0 0 2 15,0 0-1-15,0 1 0 16,0 15 5-16,0 3 1 15,0 7 4-15,0 6-4 16,-2 0 2-16,-4 6-3 16,-1-2 1-16,2 5 2 15,-3 4-2-15,4-6-1 16,-3 4 0-16,2-1 0 16,2-6 0-16,2-5 2 15,1-7-2-15,0-5 0 0,0-5 0 16,-4 1 0-16,4-2 0 15,0 4 0-15,-1-3 0 16,-2 3 0-16,-2-2 0 16,0 3-1-16,0 2 1 15,0-6 0-15,1 2 2 16,-1-2-2-16,1-3 1 16,4-1 0-16,0-4-1 15,0 1 0-15,0-2-1 16,0-1-3-16,0-1 0 0,0-1 1 15,0-2-1-15,0 0 0 16,0 0-1-16,0 0 5 16,0 0 1-16,0 0 1 15,0 0 2-15,0-2-1 16,5-10 0-16,0-1-1 16,-2 0 3-16,2-6-2 15,-2-1 0-15,2-6-1 16,-3-3 0-16,3 2 0 15,-1-2-1-15,1 3 1 16,-2 6-1-16,2-1 0 16,-3 4-1-16,1 4 1 15,-1 0-1-15,-2 1 1 16,0 2-1-16,0-1 0 16,0-5 1-16,0 4-1 0,0-5 1 15,0-1 0 1,0-1 0-16,0 3 0 0,-7 0 1 15,2 2-1-15,-3 3-1 16,4 4 1-16,2-2 2 16,-3 3-2-16,0 1 0 15,2-2-1-15,2 0 1 16,1 2-1-16,0-5-1 16,0 4 0-16,0-3 0 15,0 0 1-15,0-2-1 16,0 4 1-16,0-4 0 15,0 1 1-15,0-3-1 0,0 0 0 16,0 1 0-16,0 4 0 16,1 1 0-16,2 5 0 15,-1-3 0-15,3 3-2 16,-2-1 1-16,2-4-1 16,1 2 2-16,4-4-2 15,-1 4 1-15,1-6 2 16,0 3-2-16,1 0-1 15,0-2 1-15,4 2 1 16,-1 1-1-16,0 3 0 16,3 3-1-16,-6-3-6 15,3 1 5-15,1-1-1 16,-3 0 0-16,3 0 1 16,-5 2 2-16,-1-1-1 15,4 1-4-15,-3 2 3 0,-1 0-4 16,1 0 2-16,3 0-11 15,-2 0 7-15,7 0 4 16,-2 0-2-16,3 2-3 16,2 10 9-16,-2 1-2 15,-5 0 2-15,1 0 0 16,-2-2 0-16,-7-3 1 16,2 3-5-16,-3-1-4 15,0 2 5-15,-5 4-3 16,0 2-4-16,0-2 6 15,0 0-1-15,-8 1 6 16,-3 1 1-16,-2-2-1 0,3-1 2 16,-3 3-2-16,4-3 0 15,-6 4 3-15,1 4-3 16,-6-1 1-16,-2 1-1 16,-4-2 0-16,-6-2-2 15,-6-2-2-15,-12 1 3 16,-1-4-1-16,6-7 0 15,5 1 0-15,16-8 2 16,12 0 2-16,4 0 0 16,8 0-2-16,0 0 0 15,0-10-13-15,15-6-57 16,9 8-161-16,3 2-273 16</inkml:trace>
  <inkml:trace contextRef="#ctx0" brushRef="#br0" timeOffset="1417">724 656 216 0,'0'0'117'0,"0"0"72"15,0 0-22-15,0 0-68 16,0 0-27-16,0 0-12 15,0 0-16-15,0-17 2 16,0 14-15-16,0 3-5 16,0-1-9-16,0 1-1 15,0-3-9-15,0 3 1 16,0 0-3-16,0 0 4 16,0 0-7-16,0 0 2 15,0 0 0-15,-3 0-4 16,-4 0 0-16,-2 0-3 15,-6 0 3-15,1 0 0 0,-4 0 0 16,-1 3 0-16,-5 5 0 16,0 3 1-16,-2-3-1 15,5-1 1-15,4 2-1 16,-1-3 1-16,7 3 0 16,-2-2-1-16,3 0-2 15,1-1 2-15,4 2-1 16,3 1 0-16,2-1-2 15,0-1 2-15,0 4-5 16,0-6-6-16,2 4 7 16,16 3 5-16,-2-4 3 15,1 1 0-15,3 0-2 16,-3-1 0-16,-1 3 0 16,-3 0 2-16,0 2-3 15,-7 1-3-15,2-4-6 0,-3 2-13 16,0-1-13-16,1-1-5 15,-1-1 1-15,5-1-4 16,-1 1-1-16,-1-3 8 16,2 1 13-16,-2-3-4 15,-6 0-10-15,-2-3 7 16,0 2 15-16,0-2 12 16,0 4-23-16,-5 0 26 15,-22 3 5-15,-2 1 3 16,-5-5 17-16,-3 4 6 15,0-3 20-15,2 1-17 16,3-5 0-16,3 1 15 0,7 0-30 16,10 0-4-16,4-2-4 15,5 3-10-15,3-3 2 16,0 0-1-16,0 0-2 16,0 0 0-16,0 0 0 15,0 0-31-15,5 0-103 16,6 0-146-16</inkml:trace>
  <inkml:trace contextRef="#ctx0" brushRef="#br0" timeOffset="2078">923 910 188 0,'0'0'306'0,"0"0"-214"15,0 0 45-15,0 0-9 16,0 0-59-16,0 0-29 15,0-2-4-15,0 2-8 16,0 0-23-16,0 0-5 16,0 0 0-16,0 0-4 15,0 0 3-15,0 0-2 16,0 0 0-16,0 0 1 16,0 16 0-16,0-1 4 0,0 2 1 15,0 0 6-15,0-1-4 16,-5 2 1-16,0-5-5 15,1 0 1-15,-1-3-1 16,3-1 0-16,2 0 1 16,-3-7-1-16,3 3 0 15,0-2-1-15,0-2 0 16,0 4 0-16,0-1 0 16,0 2 2-16,0 1-1 15,0-1 2-15,0 1-3 16,0-1-13-16,0-3-34 15,0 0-12-15,0-3-28 16,0 0-54-16,0 0-104 0</inkml:trace>
  <inkml:trace contextRef="#ctx0" brushRef="#br0" timeOffset="2513">1048 605 390 0,'0'0'169'16,"0"0"-118"-16,0 0 20 16,0 0-30-16,0 0-30 15,0 0 3-15,-8 11-4 16,8-10-4-16,0-1-2 15,0 0 1-15,0 0 14 0,0 0 24 16,0 0 9-16,0 0 14 16,0 0 11-16,0 0-27 15,0 0-30-15,-1 0-15 16,-3 0-5-16,4 0-35 16,0-7-194-16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7-09T03:48:17.801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2 238 0,'0'0'124'0,"0"0"-12"16,0 0 0-16,0 0-29 0,0 0-37 16,0 0-5-1,0 4 3-15,0-4-9 16,0 0-9-16,0 0 7 0,0 0 0 15,0 0-7-15,0 0-5 16,0 0-5-16,0 0-8 16,0 0 1-16,0 0-3 15,0 0-1-15,0 0-4 16,0 0-1-16,0 2 0 16,0-1-1-16,2 4-3 15,1 1 4-15,-2 2 0 16,3 3 1-16,-3-4 0 15,2 1-1-15,-1-1 0 0,3 1 0 16,-2-2 0-16,-1-1 1 16,1 0-1-16,2 1 0 15,-4 0 0-15,3-2 0 16,0 1-1-16,-2-1-1 16,1-4 2-16,-3 0 0 15,2 0 1-15,-2 0-1 16,3 0 3-16,-1 0-2 15,-2 0 2-15,4 0 0 16,8-4 2-16,2-10 4 16,2-3-7-16,3-4-1 15,-3 7 2-15,-1-2-2 0,-4 5-1 16,-3 4 0-16,-3 2 1 16,-3 5-1-16,-2 0 0 15,0 0-3-15,0 0-4 16,0 0 0-16,0 0-8 15,0 0-26-15,-2 0-45 16,-8 7-147-16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7-09T03:48:21.417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18 282 0,'0'0'159'16,"0"0"-113"-16,0 0 56 15,0 0-5-15,0 0-45 16,0 0-14-16,0 0 0 16,0-1 0-16,0-2-11 15,0 3 6-15,0 0-15 16,0 0-5-16,0 0 1 16,0 0-2-16,0 0-4 0,0 0-6 15,0 0-2-15,0 0 1 16,0 0 0-16,0 9 1 15,0 4 1-15,0 5-2 16,1-1 2-16,4 4-2 16,0-3 2-16,-2 2 0 15,2-5 1-15,0-4-3 16,0-2-1-16,-1-4-4 16,-2-4 2-16,1-1 2 15,-1 0 2-15,3 0 1 16,-1 0 1-16,1 0-2 15,0 0 4-15,3-4-2 0,2-7-1 16,4-8 1-16,5 0-3 16,1-3 0-16,5-1-1 15,1 2 1-15,-2 1-1 16,-2 5 0-16,-4 4 0 16,-7 4-1-16,-6 5 0 15,-5 2 1-15,0 0-4 16,0 0-1-16,0 0-28 15,0 0-61-15,0 12-138 16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7-09T03:48:23.239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4 55 304 0,'0'0'122'0,"0"0"-73"15,0 0 59-15,0 0-53 16,0 0 11-16,0 0-33 15,0 0-21-15,0-1-5 0,0 1 0 16,0 0-1-16,0 0 4 16,0 0 2-16,0 0 0 15,1 0 4-15,-1 0 0 16,0 0-1-16,0 0 1 16,0 0-3-16,0 0 1 15,0 1-4-15,0 8 0 16,0 1-4-16,0 8 6 15,0 1-2-15,0-5-3 16,0 3-4-16,0-2 2 16,0-1-3-16,0-3-2 15,0-3 0-15,4-1 0 0,-3-2-1 16,4-3 0-16,0-2 1 16,-2 0 2-16,-3 0 1 15,2 0 0-15,-2 0-1 16,0 0 1-16,0 0-3 15,0 0 3-15,3 0-3 16,-1 0 0-16,2 0 0 16,6 0 5-16,1 0-4 15,0-2 2-15,7-14 0 16,-2-3-2-16,7-10 1 16,4-5 1-16,-3-4-2 15,0 7 1-15,-6 9-2 16,-9 11 1-16,-7 9 0 0,-2 2 1 15,0 0-1 1,0 0-1-16,0 0-5 0,0 0 2 16,0 0-1-16,0 0 2 15,0 0-1-15,0 0 0 16,0 0-4-16,0 0-61 16,0 7-207-16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7-09T03:48:27.482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144 81 125 0,'0'0'202'0,"0"0"-150"0,0 0 10 16,0 0 23-16,0 0-32 15,0 0-26-15,0 0 10 16,0-3 14-16,0 3-13 16,0 0 3-16,0 0-3 15,0 0-7-15,0 0-4 16,0 0 1-16,0 0-5 16,0 0-5-16,0 0 1 15,0 0 1-15,0 0 0 16,0-2 0-16,0 2-2 15,0 0 1-15,0 0 1 0,0 0 1 16,0-3-2-16,0 3 4 16,0-4-9-16,0 3-4 15,0-5-5-15,0 3-1 16,3-4-2-16,4 1 2 16,6-1-4-16,-4 3 1 15,6-5 2-15,2 3-2 16,3 2-1-16,2-3-1 15,-3 3 1-15,-3 3 0 16,-3-1 1-16,-3 2-2 16,-4 0-1-16,1 0 1 15,-1 0 0-15,4 0 1 0,-2 0-1 16,-3 0 0 0,-4 0 0-16,2 2-1 0,2 3 0 15,-3-2 0-15,3 5 0 16,-2-4-7-16,-2 5 4 15,7 0-1-15,-6-1-5 16,3 3-1-16,-2 1-3 16,-3 0-7-16,0 2 1 15,0-1-6-15,0 0 12 16,0-2 6-16,-5 0 3 16,-8-3 5-16,2 1 1 15,-3-3 0-15,1 2 0 16,-1 3 0-16,-4-3-1 0,-1 2 1 15,-1 2 0 1,-2 3 0-16,3 1 0 0,3-3-2 16,-2 0 2-16,5-2-1 15,3-4-4-15,4 0 2 16,3-6 2-16,3 1-2 16,0 0 0-16,0-2 2 15,0 0-1-15,0 0 1 16,0 0-10-16,0 0-7 15,0 0 9-15,0 0 9 16,13 0 4-16,0 0-4 16,-2-4-1-16,6 3 1 15,3 1-2-15,2-4-1 16,4 4 3-16,1 0-1 0,-3 0 1 16,-1 0 0-16,-9 0-1 15,-4 0 0-15,-4 0 1 16,-3 0-2-16,-1 0-5 15,1 0 5-15,-3 0-5 16,0 5 1-16,0 1 0 16,0 1 2-16,0-1 0 15,0 1 4-15,0-1 3 16,0-1-3-16,0 2 0 16,0 1 0-16,0 1-8 15,2 0-6-15,-2-1 2 16,0 1-16-16,0 0-10 15,0-1-5-15,0-3 39 0,0 2 2 16,-5-2 2-16,0-3 0 16,-5 2 1-16,4-3 0 15,-7 2-1-15,-3 0 10 16,-10-2 2-16,-7 4 0 16,-11-1 0-16,-4-1 12 15,-1 1-4-15,0-2 13 16,13-2 24-16,7 0-22 15,14 0-19-15,7 0 8 16,7 0-2-16,1 0-9 16,0 0-2-16,0 0-11 15,0 0-9-15,0 0-7 16,6 0-34-16,4 0-90 0,-7 0-241 16</inkml:trace>
  <inkml:trace contextRef="#ctx0" brushRef="#br0" timeOffset="782">980 287 116 0,'0'0'314'0,"0"0"-229"15,0 0 3-15,0 0 5 16,0 0-25-16,0 0-22 16,0-16-2-16,0 16-1 15,0 0-14-15,0 0-8 16,0 0-4-16,0 0 2 16,0 0 0-16,0 0-11 15,0 0 1-15,0 0 0 16,0 0-8-16,0 0-1 15,0 0-1-15,0 0-8 0,0 9 9 16,0 8 0-16,0 7 5 16,-18 6-2-16,-6 4 4 15,-4 6-3-15,-9 5-3 16,0-3 3-16,0 0-2 16,6-9 1-16,1-2 0 15,4-8-3-15,9-2 2 16,0-7-1-16,5-1 0 15,2-1-1-15,2-3 0 16,2-4 0-16,1 1 2 16,0-1-2-16,0-4 1 15,2 1-1-15,1 0 1 0,-2 0-1 16,4-2 0 0,-4 0 0-16,3 0 3 0,-4 0-3 15,-6 0-49-15,-5 0-173 16</inkml:trace>
  <inkml:trace contextRef="#ctx0" brushRef="#br0" timeOffset="1760">1136 692 170 0,'0'0'124'16,"0"0"-85"-16,0 0 71 15,0 0 42-15,0 0-54 16,0 0-14-16,24-8-1 16,-24 8-14-16,0-1-6 15,0 1-5-15,0 0-22 0,0 0-2 16,0 0-11-16,0 0-10 16,0 0 2-16,0 0-9 15,0 0 1-15,0 0-7 16,0 0-6-16,0 0 0 15,0 6-3-15,0 15 9 16,0 0 6-16,0 5-6 16,0 1 2-16,-5 1-2 15,-3 0 2-15,2-3 2 16,-2 0-1-16,3-2-1 16,3-1-2-16,-3-5 2 15,2-2-2-15,1-2 2 16,-1-5-1-16,3 3-1 15,0-5 1-15,0-2-1 16,0 1 1-16,0-4-1 0,0 2 1 16,0-3-1-16,0 0-1 15,0 0-10-15,0 0-22 16,0 0-46-16,0 0-135 16,3 0-331-16</inkml:trace>
  <inkml:trace contextRef="#ctx0" brushRef="#br0" timeOffset="2720">1461 740 106 0,'0'0'281'0,"0"0"-207"15,0 0 37-15,0 0 6 16,0 0-33-16,0 0-24 16,8-11-14-16,-8 9 2 15,2 2 8-15,-2 0-2 16,0 0-20-16,0 0-8 15,0 0-9-15,0 0-10 16,0 0-1-16,0 0-3 16,0 0-3-16,0 0 2 15,0 0 1-15,0 0-3 0,0 0 1 16,0 0-1-16,0 0-4 16,0 2 3-16,0 6 1 15,0 7 0-15,0-4-1 16,0 10 1-16,0 0 1 15,0 1 2-15,0 1 0 16,-8-2-2-16,-2-2 0 16,1-5 0-16,4-2 3 15,0 0-2-15,0-5-2 16,5-1 2-16,-4 4-2 16,2-4 0-16,2 3 1 15,-3-1-1-15,3 1 0 16,0-4 0-16,0 0 0 0,0 1 0 15,0-5 0 1,0 3-1-16,0-4 1 0,0 0-1 16,0 0-1-1,0 0 1-15,0 0 1 0,0 0 0 16,0 0-2-16,0 0-6 16,0 0 5-16,9 0-2 15,11 0 0-15,5 0 0 16,6 0 0-16,9 0-2 15,0 0 7-15,0 0-1 16,0 0 1-16,-3 0 0 16,-3 0 0-16,1 0 0 15,-11 0 1-15,-8 0-1 16,-6 0 0-16,-2 0 0 0,-3 0 1 16,-1 0-1-16,-4 0 0 15,4 0 0-15,-4 0-1 16,0 0 0-16,0 0-19 15,0 0-31-15,0 0-15 16,0 0-55-16,0 1-49 16,0 3-209-16</inkml:trace>
  <inkml:trace contextRef="#ctx0" brushRef="#br0" timeOffset="3234">1787 978 64 0,'0'0'148'0,"0"0"-81"16,0 0 29-16,0 0-6 15,0 0-28-15,0 0 12 16,-1-5 9-16,1 1 1 15,0 2-10-15,0 1-5 16,0-3-8-16,0 3 6 16,0-1-20-16,0 2-17 15,0 0-8-15,0 0-8 0,0 0-5 16,0 0-1-16,0 0 0 16,0 0-1-16,0 0-4 15,0 0 0-15,0 0-1 16,0 0-2-16,0 0 1 15,0 0-1-15,0 0 1 16,0 0-1-16,0 0-1 16,-4 0-2-16,4 0-1 15,0 0-2-15,0 0 0 16,0 10 6-16,0 6 0 16,0 4 0-16,-1 1 0 15,-4 4-1-15,-5 2 1 16,1-4 0-16,-3-3 1 15,3-2 1-15,2-5-4 16,3-4 0-16,-1-2-15 0,2-3-2 16,1-4-14-16,2 1-8 15,-3 2-44-15,-2-3-145 16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7-09T03:48:43.548"/>
    </inkml:context>
    <inkml:brush xml:id="br0">
      <inkml:brushProperty name="width" value="0.1" units="cm"/>
      <inkml:brushProperty name="height" value="0.1" units="cm"/>
      <inkml:brushProperty name="color" value="#00CCFF"/>
      <inkml:brushProperty name="fitToCurve" value="1"/>
    </inkml:brush>
  </inkml:definitions>
  <inkml:trace contextRef="#ctx0" brushRef="#br0">64 0 192 0,'0'0'193'16,"0"0"-141"-16,0 0 114 0,0 0-53 16,0 0-46-16,0 0-10 15,0 0-3-15,0-1-6 16,0 1 1-16,0 0-7 16,0 0-7-16,0 0-12 15,0 0-3-15,0 0-5 16,0 0-4-16,0 0 4 15,0 0-9-15,0 0 5 16,0 0 1-16,0 0-3 16,0 0-1-16,0-2 1 0,0 2-4 15,0 0 4 1,0 0-3-16,0 0 2 0,0 0-6 16,0 0-1-16,0 0-1 15,0 0-3-15,0 0-3 16,0 14 4-16,0 6 2 15,0 6 5-15,0 3-3 16,0 5-1-16,0 0-1 16,1 0 0-16,3-4 4 15,-4 1-4-15,0-3-1 16,0-2 0-16,0 3 1 16,0-3-2-16,0 5 2 15,0 0-1-15,-5-3 1 16,-3-4 1-16,3-4-1 15,0-1 0-15,0-1 0 0,4 1 2 16,-2-8 1-16,1 0-3 16,2 1 0-16,0-1-3 15,0 1 5-15,0-3-2 16,0 0 3-16,0 0-3 16,0-2 1-16,0-1-1 15,0 2 1-15,0 4-1 16,0-3 0-16,-3-4 0 15,1 3 0-15,2-5 1 16,0-2-1-16,0 1 0 16,0-2 1-16,0 0 0 15,0 0 0-15,0 0 2 0,0 0-2 16,0 0 6 0,0 0-2-16,0 0-1 0,0-9-2 15,0-6 1-15,0-4-2 16,0-5 2-16,0 2-2 15,0 0 0-15,0 2 0 16,0-1 0-16,0 4-1 16,0 0 0-16,0 2 0 15,0-1 3-15,0 2 0 16,0-2-1-16,0 2-1 16,0 2 2-16,0-2-3 15,0-1 0-15,0-2 0 16,0-1 0-16,0-1 0 15,0 4 0-15,0-4 0 16,0 5 0-16,0-2 0 0,0 2-1 16,-8 4-1-16,0 1 2 15,7-2 1-15,-4 2-1 16,2 3 2-16,3-1-2 16,0-1 0-16,0 1 0 15,0 0 0-15,0 2-2 16,0-3 2-16,0 4 0 15,0-2 0-15,0 2 1 16,0-4 0-16,0 1-1 16,0 3 1-16,0-2-1 0,0 1-1 15,0 0-1 1,0-1 2-16,0 2-2 0,4-1-2 16,4 4 1-16,0-4 0 15,2 1 3-15,0-4 0 16,1 3 0-16,2-2 1 15,1 0 1-15,-1 0-2 16,-2-1 0-16,7 2-1 16,-7 0 1-16,2-1 0 15,-2 4 1-15,-3 0-1 16,2 0 0-16,-5-1-2 16,3-1 2-16,-4 2 0 15,1 2-1-15,-3 1 0 16,1 0 1-16,-1 0-7 15,6 0-1-15,-2 0 4 16,4 0 2-16,6 0-3 16,-7 0-2-16,3 0 5 0,-3 1 1 15,1 2-1-15,-2 2 0 16,-3-1 0-16,-4-2-2 16,3 2-3-16,-3-1 6 15,-1 1-6-15,0 2 2 16,3-1 0-16,1-1 1 15,-3 3 0-15,2-2 2 16,-3-2 1-16,0 2-1 16,2-1 2-16,3 2-1 15,-2 2 0-15,2-1 1 0,-4-4 0 16,3 1 0-16,0 4 0 16,-2-1 0-16,1-2 0 15,-3 2 0-15,0 1-2 16,0-1-6-16,0 2 2 15,0 0-2-15,0-1 8 16,-5 1 0-16,1 0 1 16,-1-4 0-16,2 6 0 15,-2-3-1-15,0 0-1 16,-5 6 0-16,2 0 0 16,-1-2 1-16,2-1-1 15,-2-3-3-15,-1 3 4 16,2-6-3-16,3 0 1 15,-4-1 1-15,-1 1 1 16,-3-1 0-16,-1 0 0 0,-1-4 1 16,-4 5-2-16,0-5 2 15,1 0 1-15,2 1-1 16,6-1-1-16,6 0 2 16,4 0 0-16,0 0 0 15,0 0-1-15,0 0 1 16,0 0-2-16,-5 0-4 15,-11 0-48-15,-18 0-134 16,-17 3-550-16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7-09T03:48:46.698"/>
    </inkml:context>
    <inkml:brush xml:id="br0">
      <inkml:brushProperty name="width" value="0.1" units="cm"/>
      <inkml:brushProperty name="height" value="0.1" units="cm"/>
      <inkml:brushProperty name="color" value="#00CCFF"/>
      <inkml:brushProperty name="fitToCurve" value="1"/>
    </inkml:brush>
  </inkml:definitions>
  <inkml:trace contextRef="#ctx0" brushRef="#br0">27 49 116 0,'0'0'404'0,"0"0"-313"0,0 0 0 16,0 0 18-16,0 0-50 16,0 0-23-16,0 0 1 15,0-5-9-15,0 5-8 16,0-2 5-16,0 2 5 15,0 0-4-15,0 0-8 16,0 0-3-16,0 0 3 16,0 0-5-16,0-2-1 15,0 2-5-15,0 0 6 16,0 0-5-16,0 0 3 16,0 0-1-16,0-3 2 15,0 1-1-15,0 0 2 16,0 1-3-16,0-3 0 15,0 3-2-15,0 1-1 16,0 0-1-16,0 0-1 0,0 0-1 16,0 0-3-16,0 0 0 15,0 0 0-15,0 0-1 16,0 0 0-16,0 0-1 16,0 0 0-16,0 0 1 15,0 0 0-15,0 0 0 16,0 0-4-16,0 0 1 15,0 0 0-15,0 0-2 16,0 0 0-16,0 0 2 16,0 0 0-16,0 1-2 15,0 11 5-15,0 2 0 16,0 0 1-16,0-1 4 0,0 2-4 16,0-5 0-16,0 2-1 15,0 2 1-15,0-1 0 16,-3 0-1-16,1 0 0 15,-1-2-3-15,1 0 2 16,-1 1-2-16,2-4 3 16,-3-2-4-16,3 2-1 15,-2 0-3-15,1-2 2 16,-1-1-28-16,3-5 32 16,0 0 0-16,0 0-1 15,0 0 2-15,0 0 1 16,0 0 3-16,0 0-2 15,0 0 2-15,0 0-3 0,0 0 2 16,0 0 4-16,0-5-5 16,8-4-1-16,-2 0 0 15,4 1-3-15,3 2 1 16,-7-2 2-16,7 0 2 16,-3 1-1-16,-2-1 0 15,1 0 1-15,1 1-1 16,-1-2-1-16,6 0 0 15,-1 0 0-15,-4 2 1 16,-2 3-1-16,-6 1 0 16,-2 3 0-16,0 0-1 15,0 0 1-15,0 0-1 0,0 0 0 16,0 0 0-16,0 0-1 16,0 0 1-16,0 0-3 15,0 0 3-15,0 0 0 16,0 0-2-16,0 0 2 15,0 0 0-15,0 0-4 16,0 0 5-16,0 1 0 16,3 8 2-16,3 3-3 15,-1-1 3-15,0 4-1 16,3-3-1-16,-2 0 0 16,-1 0 0-16,0-3 1 15,3-1-1-15,0 1-1 16,-2 3 1-16,2-7-3 0,2 6 0 15,1-8 0 1,2 1-1-16,2-1-2 0,-3-1 3 16,0-2-2-16,-8 0-2 15,1 0 3-15,-2 0-2 16,-3 0-1-16,2 0 3 16,1 0 3-16,-1 0 1 15,3 0 3-15,-2-7-3 16,2-9 4-16,1 2 3 15,2-6 4-15,5-1 0 16,-2 1 4-16,2-2-5 16,-2-1 0-16,-1 4-3 15,-1 5 2-15,-5-2 0 16,-1 4 1-16,-3 3 2 0,0 1-4 16,0-1-1-1,0 2 2-15,0 4-4 0,0-1-4 16,0 4 1-16,-3 0-2 15,3 0-3-15,0 0-5 16,-4 0-13-16,-2 9-60 16,-4 13-58-16,-4 0-429 15</inkml:trace>
  <inkml:trace contextRef="#ctx0" brushRef="#br0" timeOffset="692">606 293 439 0,'0'0'137'15,"0"0"-27"-15,0 0-9 16,0 0-49-16,0 0-17 0,0 0-1 16,0 0-1-16,7-1-1 15,-7 1-3-15,0 0-11 16,0 0-4-16,0 0-9 16,3 0-5-16,-2 1 0 15,3 16 0-15,-3 2 1 16,-1 0 3-16,0 2 0 15,0-1 1-15,0 1-3 16,-1-1 1-16,-4-9 3 16,2-3-3-16,1-1-2 0,2-3 1 15,0-2-1 1,0 1-1-16,0-3 1 0,0 0 0 16,0 0 0-16,0 0-1 15,0 2-42-15,-13 0-245 16</inkml:trace>
  <inkml:trace contextRef="#ctx0" brushRef="#br0" timeOffset="1724">688 7 638 0,'0'0'205'0,"0"0"-157"15,0 0 34-15,0 0 15 16,0 0-60-16,0 0-26 16,0-5-11-16,0 5 0 15,0 0-3-15,0 0 0 16,0 0-2-16,0 0-34 15,0 0-59-15,-2 0-70 16,-20 0-316-16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7-09T03:48:51.070"/>
    </inkml:context>
    <inkml:brush xml:id="br0">
      <inkml:brushProperty name="width" value="0.1" units="cm"/>
      <inkml:brushProperty name="height" value="0.1" units="cm"/>
      <inkml:brushProperty name="color" value="#00CCFF"/>
      <inkml:brushProperty name="fitToCurve" value="1"/>
    </inkml:brush>
  </inkml:definitions>
  <inkml:trace contextRef="#ctx0" brushRef="#br0">0 34 161 0,'0'0'102'16,"0"0"-47"-16,0 0 25 15,0 0-25-15,0 0-16 16,0 0-5-16,0-4-15 15,0 4-6-15,0 0-13 0,0 0 3 16,0 0-3-16,0 0 0 16,0 0 1-16,0 0 0 15,0 0 5-15,0 0 13 16,0 0 3-16,0 0 5 16,0 0-5-16,0 0 11 15,0 0-11-15,0 0-7 16,0 0-7-16,0 0 1 15,0 0-2-15,0 0-2 16,0 0 0-16,0 0-4 16,0 0 0-16,3 3 1 15,2 5 0-15,-4 0 2 0,4 3-4 16,-5-2 6-16,3-3-4 16,-3 1-2-16,0-2 2 15,2-1 2-15,-2 1-3 16,3-3 3-16,-1 1-3 15,1 2-1-15,-1-3 0 16,-2 3 1-16,3-2 1 16,-3-3-1-16,1 0-1 15,-1 1 0-15,4-1 0 16,-4 0 1-16,4 3 1 16,0-3 1-16,-3 0 0 15,2 0-1-15,4 0-1 0,1 0 3 16,2 0-3-16,4-4 4 15,0-11-5-15,4 5 3 16,-2-2-1-16,-1 2-2 16,-3 1 0-16,-2 1 1 15,0 1-1-15,-6 3 1 16,1 0-1-16,0 1 2 16,0-2 0-16,0-1-2 15,-1 0 0-15,5-1-1 16,-3 4 2-16,2-1-2 15,-6 1 0-15,1 3 0 16,-3 0-4-16,0 0-8 16,0 0-33-16,0 0-100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7-09T03:48:52.840"/>
    </inkml:context>
    <inkml:brush xml:id="br0">
      <inkml:brushProperty name="width" value="0.1" units="cm"/>
      <inkml:brushProperty name="height" value="0.1" units="cm"/>
      <inkml:brushProperty name="color" value="#00CCFF"/>
      <inkml:brushProperty name="fitToCurve" value="1"/>
    </inkml:brush>
  </inkml:definitions>
  <inkml:trace contextRef="#ctx0" brushRef="#br0">0 14 406 0,'0'0'123'0,"0"0"-28"15,0 0 7-15,0 0-19 16,0 0-36-16,0 0-14 15,9-14-5-15,-9 14-10 16,0 0-4-16,0 0-6 0,0 0-3 16,0 0-3-16,0 0-2 15,0 0-2-15,0 0-1 16,0 0-4-16,0 12 7 16,4 0 4-16,-3 5-2 15,2 1 0-15,-3 2 0 16,2-2 2-16,1-5 0 15,-3 0-3-15,0-3 2 16,2-2 0-16,1-2-2 16,-1 1-1-16,2-3 1 0,0 0-1 15,-3 1 1 1,-1-3-1-16,4-2 2 0,-4 2-2 16,0-2 1-16,0 0-1 15,0 0-1-15,1 0 1 16,-1 0-3-16,0 0 1 15,3 0-3-15,2 0 4 16,2 0 2-16,5 0-1 16,8-4 1-16,-1-9 1 15,5 0 0-15,2 0-2 16,-6 2-2-16,3 4 2 16,-7 0 0-16,-3 2-1 15,-4 1 0-15,-4 1-3 16,0 2 1-16,-5-3 1 15,3 4 2-15,-3-2 0 16,2-1 0-16,3-1 0 0,4-1-3 16,4 0-30-16,5 2-55 15,-2-2-27-15,-3 3-266 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7-09T03:41:42.300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365 26 168 0,'0'0'106'0,"0"0"-65"16,0 0 29-16,0 0-3 16,0 0-38-16,0 0-23 15,0 0 1-15,9-7-1 16,-9 7 0-16,0 0-4 15,0 0 6-15,0 0 17 16,0 0 8-16,0 0 17 16,0 0 5-16,0 0-5 0,0 0-2 15,0 0 2-15,0-3-11 16,0 3-5-16,0-4-5 16,0 4-7-16,0-4-7 15,0 0-6-15,0 3-3 16,0 1-5-16,0 0-1 15,0-3-1-15,0 3 1 16,0 0-2-16,0 0 1 16,0 0-7-16,0 0 1 15,-2 0 4-15,-1 0 3 16,-5 0 1-16,-2 0 10 16,-4 0 0-16,-1 0-10 15,-1 0 0-15,-5 0-1 0,2 3 2 16,0-1 1-16,3 5-1 15,-2 0-2-15,4-5 0 16,4 6 0-16,2-4 0 16,2 1 0-16,1 0-5 15,-3 2 5-15,1 0-1 16,1 1-1-16,1 3-4 16,3-4 3-16,-1 5-3 15,2 0 4-15,-3 2 2 16,3 1 1-16,1-3-1 15,0 2-6-15,0-3-2 16,0 1-5-16,0 0-7 0,0-2 7 16,0 4 3-1,1-4-2-15,7 1-8 0,-1-2 14 16,1 3 6-16,0 0 6 16,-2-5-3-16,2 1-1 15,2 3-1-15,-4-4 0 16,4 1-2-16,4 4-2 15,3-3-9-15,-1 0 12 16,1-1 3-16,-1 0 0 16,-3-2-2-16,-3-1 5 15,-1 2-5-15,-4-2-1 16,0-1 1-16,-2 2-2 16,-3-2-5-16,0 4-2 0,0-1 8 15,2 2 2 1,-2-3-1-16,3-2-2 0,-3 0-13 15,0-1 2-15,0-1-9 16,0 5-4-16,0-2 1 16,-13 0 15-16,-8-1 9 15,-4-1 26-15,-1 1-25 16,-1-4 10-16,-2 0 5 16,2 0 5-16,2 0 5 15,6 0-2-15,2 0 3 16,5-7-11-16,3 3 2 15,1-1-1-15,0-5-4 16,3 3-2-16,0 3 2 0,0 3-2 16,4-2-2-1,1 3-5-15,-4 0-1 0,0-3-3 16,-3 3-2-16,-2-1 1 16,-1-1-2-16,2 2 3 15,3 0-2-15,2 0 1 16,3 0-9-16,0 0-29 15,0 0-59-15,0 0-104 16,22 0-267-16</inkml:trace>
  <inkml:trace contextRef="#ctx0" brushRef="#br0" timeOffset="809">643 537 109 0,'0'0'221'15,"0"0"-143"-15,0 0 17 16,0 0-11-16,0 0-35 16,0 0-7-16,3-10-1 15,-1 10 3-15,-2 0-12 16,0 0-6-16,0 0-1 0,0 0-5 15,0 0 8-15,0 0 6 16,0 0 6-16,0 0-13 16,0 0-7-16,0 0-8 15,0 0 3-15,0 0-6 16,0 0-2-16,0 0 3 16,0 0-6-16,0 0 8 15,0 0-5-15,0 0-7 16,0 0-4-16,0 0 3 15,0 0-10-15,0 5 11 0,-5 11 9 16,0 0-3-16,0 3-2 16,1-4-2-16,4 2-2 15,-5 0 0-15,3 2 3 16,-1-3-3-16,1 1 3 16,2-5-1-16,0-6-2 15,-3 2 0-15,3-4-1 16,0-1 1-16,0-3 0 15,0 0 0-15,0 0-1 16,0 0 1-16,0 0 0 16,0 0 0-16,0 0-12 15,0 0-8-15,0 0-24 16,0 0-47-16,0-19-76 16,13-4-267-16</inkml:trace>
  <inkml:trace contextRef="#ctx0" brushRef="#br0" timeOffset="1352">763 195 344 0,'0'0'170'0,"0"0"-46"16,0 0-22-16,0 0-49 15,0 0-53-15,0 0-35 16,0-7 35-16,-4 14 7 16,-4 5 5-16,1 2-12 15,2-4 1-15,2-3-1 16,3 2-2-16,0-2-6 16,0-1 0-16,0 2-5 0,0-5 13 15,0-3 0 1,0 0-15-16,0 0 10 0,0 0 5 15,0 0 14-15,0 0 42 16,3 0 15-16,-1-11-14 16,1-4-2-16,-3-2-8 15,0 0-28-15,0-1-3 16,0 2-5-16,0 1-5 16,0 7-6-16,0 1 0 15,0 7 0-15,0 0-87 16,0 4-158-16,0 25-198 15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7-09T03:48:54.469"/>
    </inkml:context>
    <inkml:brush xml:id="br0">
      <inkml:brushProperty name="width" value="0.1" units="cm"/>
      <inkml:brushProperty name="height" value="0.1" units="cm"/>
      <inkml:brushProperty name="color" value="#00CCFF"/>
      <inkml:brushProperty name="fitToCurve" value="1"/>
    </inkml:brush>
  </inkml:definitions>
  <inkml:trace contextRef="#ctx0" brushRef="#br0">0 82 270 0,'0'0'73'16,"0"0"8"-16,0 0 31 16,0 0-60-16,0 0-36 15,0 0-5-15,0 0-3 16,0 0-8-16,0 0 0 15,0 0 0-15,0 0 0 16,0 0 1-16,0 0 4 16,0 0 7-16,0 0 0 15,0 0 0-15,0 0 0 16,0 0 1-16,0 0-11 0,0 0 3 16,0 8 2-16,0 3 3 15,0 3-3-15,0-1 1 16,0-3-4-16,0 2-3 15,0-4 4-15,0 1-4 16,0-3 1-16,0 1 1 16,0-3 0-16,0 0-1 15,0-4-2-15,0 1 0 16,0-1 2-16,0 0-2 16,0 0-3-16,0 0 3 15,0 3 3-15,0-2-3 16,0-1 3-16,0 2-2 15,0-2 3-15,3 0-4 0,-1 0 2 16,-2 0-1-16,4 0 3 16,0 0-4-16,0 0 8 15,4 0 8-15,-1 0 3 16,6-2-1-16,-2-11 6 16,7 0-4-16,4-8-10 15,2-5 2-15,5-1-5 16,0-5 1-16,-2 6-2 15,0 9-6-15,-6 7 0 16,-6 5-2-16,-1 2 0 16,-4 3-6-16,-2 0-4 15,-3 0-49-15,-5 15-90 0,0-1-344 16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7-09T03:48:57.386"/>
    </inkml:context>
    <inkml:brush xml:id="br0">
      <inkml:brushProperty name="width" value="0.1" units="cm"/>
      <inkml:brushProperty name="height" value="0.1" units="cm"/>
      <inkml:brushProperty name="color" value="#00CCFF"/>
      <inkml:brushProperty name="fitToCurve" value="1"/>
    </inkml:brush>
  </inkml:definitions>
  <inkml:trace contextRef="#ctx0" brushRef="#br0">0 0 309 0,'0'0'189'0,"0"0"-149"15,0 0 58-15,0 0-24 16,0 0-39-16,0 0-12 16,0 0-2-16,0-2-6 15,0 2 6-15,0 0 5 16,0 0 13-16,0 0 1 16,0 0-13-16,0 0 0 15,0 0-10-15,0 0 3 16,0 0-3-16,0 0-9 15,0 0-8-15,0 0 0 16,0 0-7-16,0 2 7 0,0 5 1 16,0-2 1-16,0-1-2 15,0 4 0-15,0-4 0 16,0 2 1-16,0-2 2 16,0 1-3-16,0-2 0 15,0 2 1-15,0 2 0 16,3-3-1-16,-3-2 2 15,0 3-2-15,0-4 1 16,0-1-1-16,0 0 2 16,0 0-2-16,0 0 0 15,0 0 0-15,0 2-1 16,0-2 1-16,0 5 1 0,0-1-1 16,0 4 0-16,0-1 0 15,0 5-1-15,0-3 1 16,0 2 0-16,0-3 0 15,0-1 0-15,0-3-6 16,0-4 6-16,0 0 0 16,0 0-1-16,0 0-9 15,0 0 2-15,15 0 8 16,6-13 6-16,4-2-2 16,1-2-2-16,-2-1 0 0,2-1-2 15,-5 8 1 1,-4 0-1-16,-2-1 0 15,-6 6 0-15,-4 1-1 0,0 5-2 16,-5 0-11 0,0 0-2-16,0 0 0 0,0 0-7 15,0 0 6-15,0 0-2 16,3 0 7-16,-1-3 7 16,6-1-4-16,1 0-5 15,-4 0-169-15,-5 4-368 16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7-09T03:48:58.901"/>
    </inkml:context>
    <inkml:brush xml:id="br0">
      <inkml:brushProperty name="width" value="0.1" units="cm"/>
      <inkml:brushProperty name="height" value="0.1" units="cm"/>
      <inkml:brushProperty name="color" value="#00CCFF"/>
      <inkml:brushProperty name="fitToCurve" value="1"/>
    </inkml:brush>
  </inkml:definitions>
  <inkml:trace contextRef="#ctx0" brushRef="#br0">0 22 207 0,'0'0'238'16,"0"0"-170"-16,0 0 14 15,0 0-6-15,0 0-29 0,0 0-13 16,0-5-6-1,0 5 0-15,0 0-8 0,0 0 2 16,0 0-9-16,0 0 2 16,0 0 6-16,0 0 4 15,0 0-3-15,0 0 5 16,0 0 5-16,0 0-10 16,0 0-11-16,0 0-5 15,0 0-6-15,0 0-1 16,0 0-2-16,0 0-6 15,3 0 0-15,2 6 8 16,0 9 1-16,3-3 0 16,-3 2 0-16,-1 0 0 15,-2 3 1-15,1-6 4 16,2 4-3-16,0-7-2 0,0-2 1 16,0 2-1-16,-4-8 1 15,2 4-1-15,-1-4-1 16,-2 0 0-16,3 0-1 15,-1 1 2-15,1 2 1 16,-1-2-1-16,1 5 0 16,3-2 0-16,2 3 0 15,-3-3 0-15,5-3 0 16,-2 2 0-16,1-3-1 16,3 0 1-16,0 0 3 15,0 0-2-15,4-3 1 16,-5-9 0-16,2-2 2 15,3-5-2-15,1-1 0 16,1 1 0-16,1 0-1 0,2 6-2 16,10 0 0-16,4 1 0 15,7-2 0-15,-5 3-6 16,-10 4-7-16,-11 6 1 16,-8 1-3-16,-7 0 2 15,-1 0-3-15,0 0-37 16,0 0-82-16,0 0-366 15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7-09T03:49:00.131"/>
    </inkml:context>
    <inkml:brush xml:id="br0">
      <inkml:brushProperty name="width" value="0.1" units="cm"/>
      <inkml:brushProperty name="height" value="0.1" units="cm"/>
      <inkml:brushProperty name="color" value="#00CCFF"/>
      <inkml:brushProperty name="fitToCurve" value="1"/>
    </inkml:brush>
  </inkml:definitions>
  <inkml:trace contextRef="#ctx0" brushRef="#br0">0 105 44 0,'0'0'124'16,"0"0"-91"-16,0 0 59 16,0 0 5-16,0 0-8 15,0 0-19-15,0 0 18 16,8-6-3-16,-8 6-16 15,0 0-13-15,0-1-9 16,0 1 2-16,0 0-19 16,0 0-7-16,0-4 3 15,0 4-6-15,0 0-12 16,0 0-2-16,0 0-4 16,0 0 1-16,0 0-3 0,0 0 0 15,0 0-9-15,0 0 8 16,0 0-10-16,0 0 0 15,0 9 11-15,0 1 5 16,0-3-1-16,0 2-3 16,0-6-1-16,0 1 2 15,0-2-1-15,0 3-1 16,0-1 0-16,0 0 1 16,0 3 1-16,0 0-2 15,0-2 2-15,0 2-2 0,0 2 1 16,0 0-1-1,0-1 0-15,0-4-4 0,0-3 4 16,0-1 3-16,0 0-3 16,5 0 0-16,-4 0-4 15,2 0-4-15,4 0 8 16,6 0 0-16,4 0 2 16,2-12 4-16,6-2-3 15,2-3-1-15,2-4 0 16,1-3-1-16,5 3-1 15,-1 1 1-15,-5 2-1 16,-2 3 0-16,-3 4 0 16,-1 1 0-16,-7-2-1 0,-2 7 0 15,-4-2 1 1,-5 6 0-16,-5 1 1 0,0 0-2 16,0 0-10-16,0 0-68 15,-5 8-193-15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7-09T03:49:01.233"/>
    </inkml:context>
    <inkml:brush xml:id="br0">
      <inkml:brushProperty name="width" value="0.1" units="cm"/>
      <inkml:brushProperty name="height" value="0.1" units="cm"/>
      <inkml:brushProperty name="color" value="#00CCFF"/>
      <inkml:brushProperty name="fitToCurve" value="1"/>
    </inkml:brush>
  </inkml:definitions>
  <inkml:trace contextRef="#ctx0" brushRef="#br0">0 128 446 0,'0'0'105'0,"0"0"-6"16,0 0 26-16,0 0-45 16,0 0-36-16,0 0-7 0,5-10-3 15,-5 10-10 1,0 0-3-16,0 0-8 0,0 0-8 16,0 0-1-16,0 0-4 15,0 0 0-15,0 0 0 16,0 0 0-16,2 2-5 15,1 10 0-15,3 11 5 16,-1-1 1-16,-2-3-1 16,2-1 1-16,-5-6 4 15,0-7-4-15,0 0 1 16,0-3-2-16,0-2 0 16,0 2 0-16,0-2 0 15,0 3 3-15,0-3-3 16,0 0 1-16,0 0-2 0,3 2 2 15,-1 5 0 1,1-2-1-16,2 3 0 0,-3-2 1 16,1 1 1-16,-2-3-2 15,-1 0-1-15,0-2-1 16,0 3-1-16,0-5 3 16,5 0 4-16,-5 0-2 15,5 0 6-15,3 0 5 16,8 0 10-16,19-18-12 15,14-2-9-15,7-9-1 16,-5-1 2-16,-8 3-3 16,-4-3 6-16,-4 4-6 15,-1-1-6-15,-5 2-15 0,-5 0-44 16,-7 6-18 0,-12 2-151-16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7-09T03:49:17.710"/>
    </inkml:context>
    <inkml:brush xml:id="br0">
      <inkml:brushProperty name="width" value="0.1" units="cm"/>
      <inkml:brushProperty name="height" value="0.1" units="cm"/>
      <inkml:brushProperty name="color" value="#00CCFF"/>
      <inkml:brushProperty name="fitToCurve" value="1"/>
    </inkml:brush>
  </inkml:definitions>
  <inkml:trace contextRef="#ctx0" brushRef="#br0">5 5 375 0,'0'0'123'0,"0"0"-107"16,0 0 8-16,0 0 26 15,0 0-24-15,0 0-16 16,0 0 12-16,0 0 13 16,0 0-7-16,0 0 9 15,0 0 8-15,0 0 0 16,0 0 8-16,0 0-4 16,0 0 5-16,0 0-7 15,0 0-18-15,0 0-10 16,0 0-5-16,0 0-8 15,0 0 5-15,0 0-6 16,0 0 0-16,0 0-3 16,0 0-2-16,0 0-1 15,0 0-1-15,0 8-8 16,0 7 10-16,0 4 0 0,0-1 2 16,0 1-2-16,0-3 1 15,0-1 4-15,0-5-4 16,0-6 0-16,0 1 1 15,0-5-2-15,2 0 1 16,-2 0 0-16,0 0-1 16,3 1-1-16,-3-1 1 15,1 0 0-15,-1 0 0 16,4 3 1-16,-3-3-1 16,2 2 0-16,-3-2 0 15,0 0 0-15,0 0 0 16,2 0-1-16,6 0 0 0,10 0-3 15,6 0 4-15,11-15 3 16,7-3-1-16,3-5 0 16,-2 1-1-16,-5 3 3 15,-4 0-3-15,-3 5 0 16,-17 9-1-16,-4 0 0 16,-10 5-1-16,0 0 1 15,0 0 0-15,0 0-2 16,0 0 2-16,0 0-5 15,0 0-4-15,0 0 5 16,0 0-3-16,0 0-10 16,0 0-25-16,-5 10-79 15,-3 1-56-15,-7-4-180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7-09T03:49:20.103"/>
    </inkml:context>
    <inkml:brush xml:id="br0">
      <inkml:brushProperty name="width" value="0.1" units="cm"/>
      <inkml:brushProperty name="height" value="0.1" units="cm"/>
      <inkml:brushProperty name="color" value="#00CCFF"/>
      <inkml:brushProperty name="fitToCurve" value="1"/>
    </inkml:brush>
  </inkml:definitions>
  <inkml:trace contextRef="#ctx0" brushRef="#br0">10 0 353 0,'0'0'168'0,"0"0"-72"16,0 0 28-16,0 0-34 16,0 0-48-16,0 0-36 15,-4 9 37-15,3-9-29 16,1 0-9-16,-3 0 12 15,3 0-3-15,-2 0-4 16,2 0 3-16,0 0-1 16,0 0 3-16,0 0 2 15,0 0 1-15,0 0-3 0,0 0 4 16,0 0-11-16,10 0-4 16,7 0-3-16,7 0 10 15,0 2-6-15,-1 0 0 16,-4 1-4-16,-4-1 0 15,-4 0 1-15,-3-2-2 16,0 0 2-16,-7 0-2 16,-1 0 0-16,4 0-1 15,-4 1 0-15,0 4-48 16,0 4-145-16,0 2-148 16</inkml:trace>
  <inkml:trace contextRef="#ctx0" brushRef="#br0" timeOffset="358">2 208 217 0,'0'0'130'0,"0"0"-18"0,0 0-2 16,0 0 13-16,0 0-39 15,0 0-41-15,69 3 13 16,-57-2-4-16,3 2-15 15,-1-2-8-15,1-1-12 16,4 4-8-16,3-4-7 16,3 0-2-16,0 0-79 15,3 0-148-15,-4 0-488 16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7-09T03:49:22.149"/>
    </inkml:context>
    <inkml:brush xml:id="br0">
      <inkml:brushProperty name="width" value="0.1" units="cm"/>
      <inkml:brushProperty name="height" value="0.1" units="cm"/>
      <inkml:brushProperty name="color" value="#00CCFF"/>
      <inkml:brushProperty name="fitToCurve" value="1"/>
    </inkml:brush>
  </inkml:definitions>
  <inkml:trace contextRef="#ctx0" brushRef="#br0">328 36 143 0,'0'0'156'16,"0"0"-99"-16,0 0 32 15,0 0 8-15,0 0-37 16,0 0-20-16,0-8 5 16,0 8 9-16,0 0-11 0,0 0 9 15,0 0 14 1,0 0-2-16,0-4-10 0,0 3-10 16,0-2-15-16,0 3-8 15,0 0-5-15,0-1-6 16,0 1-5-16,0 0-2 15,0 0-3-15,0-3-1 16,0 3-2-16,-4 0 3 16,-3-2 1-16,-3 2-1 15,-2-3 0-15,0 1 3 16,0-2-1-16,-3 1-1 16,2 3 1-16,2 0-1 15,-3 0-1-15,-1 0 0 16,-2 0-1-16,-3 0 1 0,-2 9-1 15,3 4 0-15,-4-1 1 16,7-1 0-16,3-3 1 16,4 2-1-16,1 0-2 15,-2 2 0-15,4-4 2 16,1-1 0-16,0 2-1 16,2-1-3-16,3-1 3 15,0 0-1-15,-2 0 2 16,2 1-5-16,0-2 1 15,0 1 3-15,0-1-1 16,0-2-6-16,0 2 5 16,0-3-2-16,0 2-3 15,0 0 8-15,0 2 1 0,2 0 0 16,6 0 2-16,-2 0-1 16,4-2-2-16,1 3 1 15,-1 1-1-15,1-3 3 16,2 4-3-16,-2-2 1 15,-1 0-1-15,2 6 0 16,1-2 0-16,2-1 1 16,-1 3 0-16,-3-2-1 15,2 0 0-15,0-1 0 16,-7 3 0-16,4-4 0 16,-2 0 0-16,-2 2 0 15,3-1-1-15,-3-1 1 0,-3-1-1 16,2-2-3-16,-5 1-1 15,2 3 4-15,-2-4-2 16,0 1 1-16,0-1-1 16,0 0 1-16,0-3 2 15,0 3 0-15,0 0-5 16,0-2 4-16,0 0 0 16,0 2 0-16,-7 0 2 15,-2 0-2-15,-4-1 2 16,-3 3-1-16,-5-4 2 15,0 1-2-15,-6-2-3 16,-1 0 3-16,-1-2 0 16,5-2 1-16,7 0 0 15,6 0 0-15,-2 0 2 16,6 0 2-16,-1 0 8 0,3 0 2 16,1-9-3-16,2-3-3 15,2 3-3-15,0-1 0 16,0-4-4-16,0 1 4 15,0-3-6-15,5 4 0 16,6 0-4-16,-1 5 4 16,3-5-1-16,3 3 1 15,1-5 0-15,2-1 0 16,6 1 0-16,2-7 0 16,5-1-1-16,2-3 0 15,-1-1 1-15,-1 4 2 16,-3 3-1-16,-6 4 0 0,-7 3 0 15,0-3 1-15,-10 7-1 16,-1 1 0-16,0-1 2 16,-5 1 0-16,3 3-3 15,-3 2 2-15,0-1 3 16,0 3-5-16,0 0 0 16,0 0-7-16,0-2-1 15,-8-2-2-15,-6 4-44 16,1 0-126-16,6 0-406 15</inkml:trace>
  <inkml:trace contextRef="#ctx0" brushRef="#br0" timeOffset="1372">850 317 422 0,'0'0'120'0,"0"0"-28"16,0 0-2-16,0 0-27 0,0 0-32 15,0 0-3-15,5-4 26 16,-5 4-2-16,0 0-3 16,0-4-2-16,0 4-1 15,0-3-7-15,0 3-14 16,0 0-3-16,3 0-5 16,-3-1-3-16,1 1-1 15,-1 0-5-15,0 0 0 16,0 0-3-16,0 0 1 15,0 0-5-15,0 0 0 16,0 0-1-16,0 0 1 16,0 0 0-16,0 0 1 15,0 0 0-15,0 0-1 0,0 0 2 16,0 0 0 0,0 0-1-16,0 0 0 0,0 0-1 15,0 0 2-15,0 0 0 16,0 0-2-16,0 0 0 15,0 0-1-15,0 0 0 16,0 0 0-16,0 0 0 16,0 0 1-16,0 0 0 15,0 0 1-15,0 0-1 16,0 0-1-16,0 0 1 16,0 0 2-16,0 0-2 15,0 0-1-15,0 0 2 0,0 0-2 16,0 0 0-1,0 0-1-15,0 0 1 0,0 0 0 16,0 0 0-16,0 0 0 16,0 0 1-16,0 0-2 15,0 0 2-15,0 0-1 16,0 0 0-16,0 0 1 16,0 0 0-16,0 0 1 15,0 0-1-15,0 0 0 16,0 0-1-16,0 0 0 15,0 0 0-15,0 0-1 16,0 0 1-16,0 0-3 16,0 0-3-16,0 0-2 0,0 4-3 15,-1 15 6 1,-12 6 5-16,-2 6 2 0,-4 2 2 16,0 5-4-16,-3 0 1 15,-3 3 0-15,1-5 1 16,2-1-2-16,3-6 0 15,-1-6 1-15,8-3 2 16,0-5-3-16,4 0 1 16,4-10-1-16,4 0 0 15,0-5 0-15,0 0 1 16,0 0 0-16,0 0-1 16,0 0-1-16,0 0-3 0,0 0-13 15,0 2-30-15,-8 5-60 16,-7-4-178-16</inkml:trace>
  <inkml:trace contextRef="#ctx0" brushRef="#br0" timeOffset="2341">1217 741 233 0,'0'0'143'16,"0"0"5"-16,0 0-6 15,0 0-50-15,0 0-26 16,0 0 1-16,0-20-19 15,0 16 10-15,0-1-7 16,0 1-19-16,0-3-3 16,0 2 4-16,0 0-7 0,0-1-5 15,0-2 1 1,0 0 2-16,0 1 2 0,0 0-2 16,3 3-7-16,-3 0-2 15,2 0 3-15,-2-1-4 16,0 3-2-16,3-3 0 15,-3 3-2-15,0 1-1 16,0-2-2-16,0 3 0 16,2 0-3-16,-2-1-1 15,3 1 2-15,-1 0-1 16,-2 0 1-16,0 0-5 16,0 0 3-16,0 0-3 0,0 0-4 15,0 0-1 1,0 0 0-16,0 0-2 0,0 4-5 15,0 11 6-15,0 6 6 16,0 3 0-16,0 0-2 16,0 1-3-16,-2-3 5 15,-6-2 5-15,3-1-4 16,0-5-1-16,4 0-4 16,-2-2 0-16,1-4 0 15,-1 1 1-15,3-3-1 16,-3 1-1-16,3 1 3 15,-2-8 1-15,-1 4-2 16,3-1 1-16,0-3-1 16,0 2 0-16,0-2-2 15,0 2-8-15,0-2-17 0,0 4-15 16,0-1-29-16,0-2-43 16,-7 3-175-16</inkml:trace>
  <inkml:trace contextRef="#ctx0" brushRef="#br0" timeOffset="3287">1463 711 390 0,'0'0'219'0,"0"0"-118"16,0 0 16-16,0 0-19 16,0 0-22-16,0 0-16 0,8-20-15 15,-8 17-18-15,1 1-5 16,2 2 1-16,-3 0-7 16,0 0-3-16,0 0 2 15,0 0-8-15,0 0 0 16,0 0-5-16,0 0 1 15,0 0-3-15,0 0-1 16,0 0 0-16,0 0-2 16,0 0-1-16,0 0 0 15,0 0-7-15,0 5 8 16,0 11 3-16,0-4 1 16,0 2 1-16,0-1 5 15,0 5-5-15,-4 1 0 16,-4 2-1-16,3 1-1 0,0 1 1 15,3-4 0-15,-1-4-1 16,-2 1 0-16,1-5 0 16,-1 0 0-16,0-4 0 15,3-2 1-15,-1 0-1 16,3-3 0-16,0 0 0 16,0-2 0-16,0 2 1 15,0-2-1-15,0 0 0 16,0 0 0-16,0 0 0 15,0 0 5-15,0 0-5 16,0 0 0-16,0 0 0 16,0 0-1-16,0 0-1 15,0 0-3-15,0 0 5 0,0 0-5 16,0 0 1-16,0 0-3 16,0 0-2-16,8 0-6 15,13 3 15-15,11-3 2 16,7 0 1-16,7 0-3 15,5 0 0-15,1 0 2 16,-1 0-2-16,-11 0 0 16,-4 1 0-16,-17-1 0 15,-10 0 0-15,-4 0-1 16,-5 0 1-16,0 0 1 16,0 0-1-16,0 0 1 15,0 0 0-15,0 0-1 0,0 0-2 16,0 0-22-16,0 0-27 15,0 0-38-15,-8 0-46 16,-3 0-29-16,-3 0-142 16</inkml:trace>
  <inkml:trace contextRef="#ctx0" brushRef="#br0" timeOffset="3638">1678 864 220 0,'0'0'294'15,"0"0"-201"-15,0 0 18 16,0 0-21-16,0 0-29 0,0 0-8 16,6-15 9-16,-6 15-3 15,0 0-22-15,0 0-12 16,0 0-10-16,0 0-9 15,0 0-2-15,0 0-4 16,0 0-5-16,0 1-7 16,0 18 11-16,0 7-2 15,0 7 3-15,-11 2-3 16,-7-1 6-16,-1 1 5 16,-4-3-3-16,7-1-4 15,4-6 2-15,2-8-3 16,4 0-3-16,-3-3-69 0,1-3-78 15,2-1-96-15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7-09T03:49:41.081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 contextRef="#ctx0" brushRef="#br0">36 59 472 0,'0'0'136'0,"0"0"-45"15,0 0 38-15,0 0-29 16,0 0-43-16,0 0-4 16,0-22-11-16,0 20-13 15,0-1-9-15,0 3-4 16,4 0-1-16,-4-1 1 16,0 1-1-16,0 0-3 15,0-3 1-15,1 3 9 0,-1-2-1 16,0-2-1-16,4 0-2 15,-1 0 0-15,-2 3 3 16,3-1-5-16,-4 2-2 16,0-2-3-16,0 2-6 15,1 0 3-15,-1-3 4 16,3 3-3-16,-3 0-1 16,0-2-2-16,0 2 2 15,0 0-4-15,0 0-2 16,0 0 1-16,0 0-3 15,0 0 0-15,0 0-1 16,0 0-3-16,0 0 1 0,0 0-2 16,0 0-2-16,0 0 2 15,0 2 0-15,0 11 5 16,0 5 0-16,0 2 1 16,0 1 0-16,0 2-1 15,0 0 0-15,0 9 0 16,0-8 0-16,-4 3-1 15,-4-2 2-15,3-5-1 16,0 1 0-16,0 2 1 16,0-1 0-16,0 4-1 15,2-2 0-15,2-2 1 16,1 0-1-16,-4-5 0 16,4 0 0-16,-1-3 0 15,-2-2 0-15,3-5 0 16,0 0 0-16,-2-1-1 0,2 0 0 15,0-2-2-15,-3 2 1 16,3 3-3-16,-2-1 4 16,2 1-6-16,0 1-5 15,0 1 2-15,0-3-2 16,0-1 0-16,0 4 3 16,0-3 2-16,0-4 2 15,0 1 0-15,0 0 1 16,0 0 3-16,0-1-5 15,0-4 4-15,0 0 2 16,0 0 2-16,0 0-1 16,0 0 1-16,0 0-1 0,0 0 0 15,0 0-1-15,0 0 0 16,0 0 0-16,0 0 0 16,0 0 4-16,0 0-2 15,0-4 1-15,0-4-3 16,0-3 0-16,0-4 1 15,0-1-1-15,0 1 3 16,2-4-2-16,3 1 0 16,3 3 0-16,-4 0-1 15,1-1 2-15,-3 2-2 16,1-1 0-16,2 0 0 16,-4 0 1-16,3 5-1 15,-3-2 1-15,-1-2-1 0,7 1 0 16,-6 0 0-16,3-3 0 15,-3 1 0-15,2-2 0 16,-3 4 0-16,2-3 0 16,-2 5 2-16,0-5-2 15,0 4 2-15,0-2 1 16,0 2-1-16,0 3-1 16,0-3 0-16,0 2-2 15,3 0 1-15,-1-4 0 16,1 2 0-16,-1 0 0 15,1 3 0-15,-2 1-1 16,3 3 1-16,-4 1 1 0,1-1-1 16,-1 1 0-1,5-1 0-15,-2-2 0 0,2 2-2 16,1-4-2-16,2 3 1 16,2-4 0-16,3 0 2 15,3 1-1-15,-2 1 1 16,-1 3 1-16,-3 2-1 15,-2 1 1-15,-3 2 0 16,-4-2-1-16,3 2-3 16,-3 0-2-16,4 0-1 15,5 0 3-15,2 0-6 16,8 0 4-16,2 0 0 16,4 4 0-16,-2 3-3 15,2 2 6-15,-7-3-6 16,-5-2 0-16,-3 1 1 0,-3-2 3 15,-3-2-2-15,-2 2-3 16,-3-2 2-16,0 2 2 16,0 0-3-16,0 2 4 15,0 2-2-15,0 4 6 16,0 4 0-16,0 1 2 16,0-2 0-16,0 1-1 15,0 0 0-15,0-3 0 16,0 2 1-16,0-1-1 15,0-4 1-15,0 1-1 16,0 3-3-16,0-6-5 16,-12 5 1-16,-6-4 4 0,-3 1 3 15,-6-3 2 1,0-2 1-16,1 3-2 0,-1-2-1 16,3 1 1-16,0-1 1 15,-2-2-1-15,2 1 2 16,-2-3-3-16,-6-1 0 15,3 0 2-15,3 0-1 16,10 0-1-16,7 0 0 16,4 0-12-16,5 0-85 15,0 0-216-15</inkml:trace>
  <inkml:trace contextRef="#ctx0" brushRef="#br0" timeOffset="1551">726 624 147 0,'0'0'126'0,"0"0"-28"0,0 0 25 15,0 0-32-15,0 0-27 16,0 0 5-16,7 0 11 15,-7 0-10-15,0 0-12 16,0 0-14-16,0 0 12 16,0 0-7-16,0 0-11 15,0 0-16-15,0 0 1 16,0 0-1-16,0 0-7 16,0 0-2-16,0 0-7 0,0-3 1 15,0-3-2 1,0 3 0-16,0-2 0 0,-7-1-2 15,-1 3-2-15,-1-2 0 16,-3 3-1-16,-4 0-1 16,2 2 1-16,3 0-1 15,-2 0-2-15,2 0 2 16,-2 0 1-16,0 0 0 16,2 2-2-16,-2 5 3 15,2 3-2-15,-2 2 1 16,-5 2 0-16,2 4 0 15,2 2 0-15,-1-2 1 16,1 4-1-16,1-1 0 16,0 4 0-16,4-3-1 0,4 1-1 15,3-1-1-15,2 3 0 16,0-2-3-16,0-3 0 16,10-1 5-16,4-3 1 15,5-2 2-15,6-4-1 16,3-1-1-16,8-6 0 15,-3 4 0-15,4-3-9 16,-6-4-7-16,-1 0-5 16,4 0-10-16,0 0 4 15,-1 0-6-15,3 0-39 16,-11 0 5-16,4 0-3 16,-3 0-14-16,-5-12-42 15,-4-1-132-15,-7 1-70 0</inkml:trace>
  <inkml:trace contextRef="#ctx0" brushRef="#br0" timeOffset="2045">975 916 135 0,'0'0'199'0,"0"0"-113"0,0 0 40 16,0 0-43-16,0 0-34 15,0 0-10-15,2-9 0 16,1 9 5-16,-3 0 8 16,0 0 1-16,0 0 4 15,0 0 5-15,0-1-14 16,0 1-4-16,0 0-3 15,0 0-8-15,0 0-15 16,0 0-7-16,0 0-6 16,0 0-4-16,0 0-1 15,0 0-6-15,0 0 0 16,5 17 3-16,-4-2 3 16,4 10 0-16,-5 0 3 15,0-4-3-15,0 5-1 16,0-3 0-16,0-4 2 0,0-2 0 15,0-4 3-15,0-2-2 16,0-6-1-16,0-1-2 16,0-4 1-16,0 0-2 15,0 2-1-15,0-2-4 16,0 3 3-16,8-2-38 16,-1 2-49-16,5-2-114 15,0-1-195-15</inkml:trace>
  <inkml:trace contextRef="#ctx0" brushRef="#br0" timeOffset="2393">1055 612 651 0,'0'0'137'15,"0"0"-42"-15,0 0 63 0,0 0-59 16,0 0-43-16,0 0-22 15,0-9-9-15,0 9-7 16,0 0-12-16,0 0-6 16,0 0-2-16,0 0-19 15,-3 0-68-15,-16 5-161 16,0 7-582-16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7-09T03:49:46.764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 contextRef="#ctx0" brushRef="#br0">2 63 318 0,'0'0'148'0,"0"0"-83"16,0 0 27-16,0 0-28 15,0 0-21-15,0 0-19 0,0 0 3 16,0 0-2 0,0 0-7-16,0-3-4 0,0 3 2 15,0 0 1-15,0 0-10 16,0 0 5-16,0 0 4 16,0 0-1-16,0 0 0 15,0 0-1-15,0 0-2 16,0 0-2-16,0 0-3 15,0 0-5-15,0 0-2 16,0 0-3-16,0 0-1 16,0 0 1-16,0 3 3 15,0 7 0-15,0-1 1 16,0 2-1-16,0-2 0 16,0 0 0-16,0-1 1 15,0-1-1-15,0-3 2 0,0 1-2 16,1-2 0-16,2 2 0 15,-1 1 0-15,3-1 0 16,-2-3 0-16,-1 3 2 16,-2-2-2-16,0-3 0 15,0 0 0-15,0 0 0 16,3 0-2-16,-3 0 2 16,0 4 4-16,1-4 0 15,-1 0-1-15,0 0 2 16,4 0-5-16,-3 0-5 15,4 0-6-15,5 0 11 16,-1-4 0-16,1 1 2 0,1 1-2 16,-6 2 0-16,0 0 0 15,1-3 2-15,-3 2-1 16,2-4 0-16,2-2-1 16,1-1 1-16,1-3 1 15,6-2-1-15,2-3-1 16,4-3-1-16,8-2 1 15,3 3 0-15,0 2 0 16,-4 7 0-16,-12 4-2 16,-2 1 2-16,-6 1-1 15,-3 2 1-15,-5 1-2 16,0 0-2-16,0 0-1 16,0 0-4-16,0 0-4 15,0 0-23-15,0 16-58 16,-8 3-282-16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7-09T03:41:44.324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64 0 76 0,'0'0'104'0,"0"0"-42"16,0 0 58-16,0 0-22 15,0 0-19-15,0 0-5 16,11 0-8-16,-11 0-9 16,3 0-8-16,-3 0-9 15,0 0-3-15,0 0-16 16,0 0-4-16,0 0 7 16,0 0-5-16,0 0-1 0,0 0-18 15,0 8-1-15,0 9-16 16,0 6 12-16,0 2 5 15,0-4 0-15,0-2 12 16,-4-4-12-16,-14-1 0 16,-6 3-31-16,-8-7-221 15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7-09T03:49:48.003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 contextRef="#ctx0" brushRef="#br0">0 51 163 0,'0'0'228'0,"0"0"-130"16,0 0-7-16,0 0-11 15,0 0-19-15,0 0-22 16,0-4-15-16,0 4-12 0,0 0 3 15,0 0 2-15,0 0-3 16,0 0-8-16,0 0-2 16,0 0 3-16,0 0-5 15,0 0 3-15,4 1-2 16,0 7 3-16,-3 0 1 16,2 1 2-16,2 1-3 15,-3 0-1-15,1 0 2 16,2 3-1-16,0-2-3 15,-4 3 3-15,4-1-5 16,-2 0 3-16,-1-4-2 16,-2-3 2-16,3-3-3 0,-3-2 0 15,0 0 0-15,0-1 0 16,0 0 1-16,0 0 2 16,0 0 0-16,0 0-3 15,2 0 5-15,-2 0-6 16,0 0 0-16,0 0-2 15,0 0 2-15,0 0 0 16,0 0 2-16,0 0-2 16,0 0 2-16,3 0 0 15,-3 0 2-15,5 0 0 16,1 0-3-16,2-10 4 16,7-6-2-16,-1-3-3 15,5-3 1-15,5-2-1 0,4 1 2 16,1-2-4-16,3 9 2 15,-3 0 0-15,-5 7 0 16,-8 5-1-16,-7 1 1 16,-7 3-5-16,-2 0 4 15,0 0 0-15,0 0-2 16,0 0 2-16,0 0-7 16,0 0-23-16,0 0-56 15,0 7-96-15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7-09T03:49:52.480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 contextRef="#ctx0" brushRef="#br0">0 150 126 0,'0'0'29'0,"0"0"-18"16,0 0 86-16,0 0-9 15,0 0-44-15,0 0 15 16,0 0 8-16,0-5-21 15,0 5 2-15,0 0 11 16,0 0 7-16,0 0-10 0,0 0-25 16,0 0-1-1,0 0-8-15,0 0-22 0,0 0 18 16,0-2-6-16,0 2-8 16,0 0 4-16,0-2 2 15,0 2 0-15,0 0 1 16,0 0 0-16,0 0-4 15,0 0 1-15,0 0 1 16,0 0-3-16,0 0-4 16,0 0 1-16,0 0 3 15,0 0-5-15,0 0-1 16,2 0 3-16,-2 0 5 16,0 0-5-16,0 0 2 15,0 0-5-15,0 0-2 16,0 0 2-16,0 0-2 0,3 0-3 15,-3 0-1-15,2 0 6 16,2 9 3-16,1-1-2 16,0 1 1-16,-2 0-2 15,-3-2-1-15,3 0 1 16,-3 5 0-16,0 0 0 16,2 2 1-16,-2 3-1 15,0-3 0-15,0-6-7 16,0-1 7-16,0-7 1 15,0 2-1-15,0-2 0 16,0 0 3-16,0 0-1 16,0 0-1-16,0 0 0 0,0 0 0 15,0 0 2-15,0 0 1 16,0 0-3-16,0 0-1 16,3 0-7-16,4-2 6 15,2-6 2-15,6-7 0 16,4 4-1-16,7-10 0 15,3-3 0-15,4-2 1 16,6-5 0-16,1 0 6 16,-5 3-3-16,2 0 2 15,-10 6-3-15,-7 8 0 16,-9 2-1-16,-3 9-1 16,-8 1 0-16,0 2 1 15,0 0 0-15,0 0 1 0,0 0-3 16,3 0-4-16,-3 0 4 15,0 0 0-15,0 0 0 16,0 0-3-16,0 0 3 16,0 0-4-16,0 0-5 15,0 0-24-15,0 0-53 16,0 5-39-16,-13 7-170 16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7-09T03:49:54.303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 contextRef="#ctx0" brushRef="#br0">15 230 498 0,'0'0'119'16,"0"0"-80"-16,0 0 65 0,0 0-18 15,0 0-35-15,0 0-16 16,-14-3 3-16,14 3-14 16,0 0-11-16,0 0-6 15,0 0 4-15,0 0-1 16,0 0 1-16,0 0 1 15,0-2 4-15,0 2-2 16,0-2-11-16,16-4-3 16,16-1 4-16,15-2 13 15,9 0-17-15,-3 4 3 16,-7-2-3-16,-9 3 0 16,-8 0 0-16,-15 1 2 15,-4 3-2-15,-10-3-4 16,0 3-16-16,0 0 6 0,0 0-32 15,-16 0-51-15,-6 0-133 16,-6 4-401-16</inkml:trace>
  <inkml:trace contextRef="#ctx0" brushRef="#br0" timeOffset="302">99 355 156 0,'0'0'391'0,"0"0"-358"16,0 0-11-16,0 0 63 15,0 0-60-15,0 0-19 16,-3 0 10-16,3 0-2 15,0 0 23-15,3 0 6 16,8 0-6-16,12 0-1 16,2 0-11-16,12 0-11 15,0 0-6-15,1 0-8 16,-4-6-111-16,-3 1-424 16</inkml:trace>
  <inkml:trace contextRef="#ctx0" brushRef="#br0" timeOffset="1769">975 85 113 0,'0'0'164'16,"0"0"-98"-16,0 0 32 0,0 0 3 15,0 0-36-15,0 0-6 16,1-2 19-16,-1 2-8 16,-1-3-24-16,-2 3 6 15,1 0-11-15,2 0-10 16,0 0-8-16,0 0-4 15,0-2-4-15,0 2 11 16,0 0-4-16,0-7 6 16,0 4-15-16,0-4-9 15,0 0 7-15,0 2-8 16,0-3-3-16,2 4-3 16,6-2 2-16,-2 1-4 15,2 2 2-15,3-2 6 0,4-1 0 16,6 1-3-16,-2 4-3 15,5-3 3-15,0 4 4 16,0 0-4-16,0 0-3 16,2-2 3-16,-10 2 0 15,-3 0 0-15,-4 0-2 16,-4 0-2-16,0 0 1 16,0 0-1-16,-4 2-3 15,-1 7 1-15,0-1-3 16,0 4 4-16,0-2 1 15,0 1 2-15,0 1-1 16,0 2 3-16,-1-3-1 0,-9-3-1 16,-4 6 1-16,-6-1 1 15,-2 3 0-15,-5-2 1 16,-2 2 1-16,0-2-2 16,0-1 1-16,5-3 1 15,6 0-1-15,9-6 0 16,5-2-1-16,3-2 1 15,1 2-2-15,0-2 2 16,0 0-1-16,0 0 1 16,0 0 2-16,0 0 0 15,0 0-3-15,0 0 0 16,0 0-4-16,0 0 4 16,0 0-1-16,0 0-9 15,0 0-7-15,9 0-14 16,6 0 22-16,7 0 7 0,2 2 4 15,5 1 1-15,-1-3-3 16,-3 3-2-16,3 0 1 16,-1-3 2-16,-2 3-2 15,-2-2 1-15,-5 3-3 16,-9-4-4-16,-4 5-5 16,-5 2 5-16,2 0-3 15,-2 5 3-15,0-3 4 16,0 3 1-16,0-2 0 15,-12 1 3-15,0 1-1 16,-4-5 2-16,-5 2 0 16,0-1 0-16,-3-1-1 0,-4-4 2 15,-5 1 0-15,-7 1 0 16,-5-3 4-16,-10-2 1 16,-1 0 1-16,-2 0-4 15,2 0 1-15,8 0-6 16,6 0 1-16,20 0 1 15,12 0 6-15,10 0 3 16,0 0-11-16,5-7-24 16,24 0-120-16,11-4-242 15</inkml:trace>
  <inkml:trace contextRef="#ctx0" brushRef="#br0" timeOffset="2579">1584 348 43 0,'0'0'75'0,"0"0"24"0,0 0 9 16,0 0-62-16,0 0-20 16,0 0 7-16,10-9 2 15,-7 9-2-15,0 0 23 16,-3-3-2-16,2 3 0 16,1-1 5-16,-1 1 11 15,-2-1-5-15,0 1-6 16,0 0-8-16,0 0 4 15,3 0-18-15,-3 0-8 16,0 0-4-16,0 0-4 16,0 0-7-16,0 0-8 0,0 0-1 15,0 0-5-15,0 0 0 16,0 0-7-16,0 2-8 16,0 22 10-16,-8 2 5 15,-6 1 11-15,-4 4-7 16,-3-1-2-16,2 1 2 15,-2-2-1-15,5-4-1 16,8-9-1-16,3-6 1 16,4-4-2-16,1-4 0 15,0-2 0-15,0 0 0 16,0 0 0-16,0 3 0 16,0 2-4-16,0 2-54 15,0 2-163-15,0 0-463 0</inkml:trace>
  <inkml:trace contextRef="#ctx0" brushRef="#br0" timeOffset="3328">1841 492 237 0,'0'0'235'16,"0"0"-130"-16,0 0 0 15,0 0-14-15,0 0-28 16,0 0-24-16,5-10-3 16,-5 10-2-16,2 0-12 15,-2 0-5-15,3 0 7 16,-2 0-1-16,-1 0-14 15,4 0-4-15,-4 0-4 16,0 0 1-16,1 1-4 16,-1 12 4-16,0 5-4 0,0 2 6 15,0 1 0-15,0-2-1 16,0-2 8-16,0 4-4 16,3-7-7-16,-3 3 8 15,0-2-6-15,0 1-1 16,0-4 1-16,2 0-2 15,-2-1 2-15,3-4 2 16,-3 0-3-16,0-1 0 16,0 0 0-16,0 1 0 15,0 1-1-15,0-3 0 16,0-1 1-16,0-2-2 16,0 1-8-16,0-1-33 15,0-2-83-15,0 2-194 0</inkml:trace>
  <inkml:trace contextRef="#ctx0" brushRef="#br0" timeOffset="4243">2148 495 404 0,'0'0'118'0,"0"0"-40"16,0 0 11-16,0 0-29 16,0 0-17-16,0 0 2 15,6-21-1-15,-3 20 2 16,-3-2-5-16,2 2 5 16,-2-3-6-16,3 4-5 0,-3 0-5 15,0-3-5 1,0 3 0-16,0 0-4 0,0 0 0 15,0 0-10-15,0 0-5 16,0 0-2-16,0 0-3 16,0 0-1-16,0 0-2 15,0 0 0-15,0 0-3 16,0 0-6-16,0 12 7 16,0 9 4-16,2-2 0 15,1-2 0-15,-2 0 3 16,-1 0-3-16,0 0 0 15,0 2 1-15,0 0 0 0,0-5 0 16,0 2-1 0,0-8 0-16,0 1-5 0,0-7 5 15,0 1-1-15,0-3 1 16,0 0 0-16,0 0 0 16,0 0-2-16,0 0 0 15,-1 2 2-15,-2 2-2 16,3 1 2-16,0-4-8 15,0 1 0-15,0 2-6 16,0-4 4-16,0 0 1 16,0 0 6-16,0 0-1 15,0 0 1-15,0 0 3 16,0 0-1-16,0 0-4 16,0 0 5-16,0 0 0 15,0 0-1-15,8 0-1 16,14 0 2-16,9-4 2 15,9-4 0-15,3-3-2 0,8 2 1 16,-4 3-1-16,-9 4 0 16,-1-2 2-16,-13 4-2 15,-3 0 0-15,-8 0 0 16,-5 0 0-16,-3 0-3 16,-5 0-2-16,0 0-12 15,0 0-10-15,0 0 4 16,0 0-14-16,0 0-42 15,0 0-44-15,0 0-49 16,0 0-60-16</inkml:trace>
  <inkml:trace contextRef="#ctx0" brushRef="#br0" timeOffset="4789">2398 521 352 0,'0'0'229'0,"0"0"-117"0,0 0 20 16,0 0-33-16,0 0-43 16,0 0-7-16,0-16-18 15,0 16-16-15,0 0-15 16,0 0-1-16,0 0-1 16,0 0-2-16,0 0 1 15,0 0-3-15,0 12 0 16,0 5 5-16,0 5 2 15,0 3 2-15,0 1 2 16,-10 1 7-16,2-1-2 16,2 0-4-16,-2-2-4 0,1-3-2 15,3-2 4 1,-4-1-2-16,1-1-2 0,-1-2 2 16,-2-1-2-16,6-3 0 15,2-3 1-15,-4-3-1 16,6-1 0-16,0-1 1 15,0-3 0-15,0 0 2 16,0 0 5-16,0 0-3 16,0 0-5-16,0 0-23 15,0 0-276-15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7-09T03:50:07.824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 contextRef="#ctx0" brushRef="#br0">0 656 129 0,'0'0'236'0,"0"0"-128"16,0 0 8-16,0 0-10 16,0 0-28-16,0 0-30 15,0 0-10-15,0 0-8 16,0 0-20-16,0 0-6 15,0 0-4-15,0 0-7 16,0 0 7-16,0 0 0 16,0 0 4-16,9 0-4 15,6 0 13-15,7 0 9 16,7 0-9-16,3 0-2 16,2 0-8-16,-1-4 1 15,0 1 0-15,-5 1-3 16,-5 0-1-16,-12 1 1 0,-6 1 0 15,-5-4-1 1,0 1-7-16,0 3-21 0,0 0-63 16,0 0-84-16,-5 0-71 15</inkml:trace>
  <inkml:trace contextRef="#ctx0" brushRef="#br0" timeOffset="265">51 772 130 0,'0'0'246'0,"0"0"-120"16,0 0-8-16,0 0-27 15,0 0-44-15,0 0-20 16,0 0-18-16,24 0 1 15,-5 0-8-15,5 0 0 16,7 2-1-16,-2 3-1 16,0-5-6-16,4 0-83 15,4 0-94-15,2 0-229 16</inkml:trace>
  <inkml:trace contextRef="#ctx0" brushRef="#br0" timeOffset="1428">215 618 351 0,'0'0'193'15,"0"0"-138"-15,0 0 32 16,0 0-2-16,0 0-63 16,0 0-22-16,1-8-5 15,-1 8 3-15,0 0-15 16,-5 0-2-16,1 0-68 0,0 0-76 16,3 0-85-1,1 0 53-15</inkml:trace>
  <inkml:trace contextRef="#ctx0" brushRef="#br0" timeOffset="1807">215 618 39 0,'-13'-21'167'0,"13"16"-66"16,0 0 40-16,0-1-14 15,0 0-53-15,0 2-15 16,0-2-9-16,0 2-4 16,0-3 0-16,0 6-10 15,0-2-5-15,0 2 4 16,0-2-3-16,0 3 2 15,0-2 5-15,0-2-8 0,0-1-6 16,0 1-3 0,0 0 3-16,0 1-3 0,0 2-1 15,0-2-2-15,0 3-2 16,0-2-1-16,0 2-1 16,0 0 1-16,0 0-10 15,0 0 1-15,0 0 0 16,0 0-6-16,0 0 5 15,0 0-2-15,0 0-1 16,0 0-3-16,0 0 5 16,0 0-5-16,0 0 1 15,0 0 1-15,0 0-1 16,0 0-2-16,0 0-6 16,-8 0-40-16,-8 0-64 15,-7 0-58-15,-1 9-504 0</inkml:trace>
  <inkml:trace contextRef="#ctx0" brushRef="#br0" timeOffset="2662">99 565 385 0,'0'0'182'16,"0"0"-132"-16,0 0 49 15,0 0 9-15,0 0-36 16,0 0-20-16,19-16-2 16,-19 16-7-16,0 0-14 15,0 0-1-15,0 0 0 16,0 0-10-16,0 0 0 16,0 0 2-16,0 0 1 15,0 0 1-15,0 0-6 16,0 0-4-16,0 0-5 15,0 0-3-15,0 0-3 16,0 0 3-16,0 0-3 16,0 0 1-16,0 0-2 0,0 0-1 15,0 0 0-15,0 0 0 16,0 0-2-16,0 4-6 16,0 16-3-16,0 6 12 15,0 8 9-15,0 7-4 16,0 0-5-16,0 9 1 15,0 2 1-15,0 0-2 16,0-4 4-16,0-5-4 16,0-9 3-16,0-2-3 15,0-3 0-15,0-10-1 16,0-9 1-16,0-3 1 16,0-3 0-16,0-2-1 0,0-2 0 15,0 0 0-15,0 0 3 16,0 0-1-16,0 0 1 15,0 0-2-15,0 0 1 16,0 0 3-16,0 0 0 16,0 0-4-16,0 0-1 15,0-7-30-15,0 1-28 16,-5 0-29-16,-1 0-119 16,1 3-252-16</inkml:trace>
  <inkml:trace contextRef="#ctx0" brushRef="#br0" timeOffset="3428">465 640 139 0,'0'0'265'0,"0"0"-153"16,0 0-3-16,0 0-7 16,0 0-26-16,0 0-31 15,0-39-1-15,0 37 3 16,0 2 7-16,0 0-15 16,0-2-14-16,0 2-8 15,0 0 8-15,0 0 2 16,0 0-13-16,1-2-5 15,3 2 4-15,-3-3-1 16,2 2 3-16,-3-2-1 16,0 2-6-16,0 1 3 0,0 0-2 15,0 0-2-15,0 0-3 16,0 0 7-16,0 0-3 16,0 0-4-16,0 0-4 15,0 0 0-15,0 0 0 16,0 0-6-16,0 0 2 15,5 4 2-15,0 11 2 16,-3 5 0-16,2 3 1 16,0 6 0-16,-1 3-1 15,-3 6 3-15,0 0-3 16,0-2 0-16,0 0 1 16,-3-2 1-16,-7-5 2 0,0-2-3 15,6-12 0-15,0-3 3 16,3-1-4-16,1-8 0 15,0-1 1-15,0-2-1 16,0 0 0-16,0 0 0 16,0 0 0-16,0 0 0 15,0 0 0-15,0 0-11 16,0 0-7-16,0 0-18 16,-5-5-58-16,-8-11-129 15,-3 6-209-15</inkml:trace>
  <inkml:trace contextRef="#ctx0" brushRef="#br0" timeOffset="3870">38 528 257 0,'0'0'225'0,"0"0"-119"0,0 0 20 15,0 0-20-15,0 0-49 16,0 0-23-16,0-23 3 16,0 20 0-16,3 2-7 15,12-3-16-15,9-1-11 16,13 1-2-16,14-2-1 16,7 0 1-16,6-2 0 15,-1-1 1-15,-6 2-2 16,-5-3 1-16,-7 3 0 15,-15 3-1-15,-11 1 0 16,-9 3-1-16,-10 0-83 16,0 9-124-16,-16 11-429 0</inkml:trace>
  <inkml:trace contextRef="#ctx0" brushRef="#br0" timeOffset="4529">686 922 180 0,'0'0'323'0,"0"0"-195"15,0 0-17-15,0 0-13 16,0 0-30-16,0 0-35 16,0-4-13-16,2 4 10 15,-2 0-4-15,3 0 4 16,-3 0-5-16,0 0-8 15,0 0-16-15,0 0 0 16,0 0-1-16,2 0 0 16,2 11-1-16,4 3 1 15,1 2 1-15,-5 0 3 16,-2 3 0-16,-2-1-3 0,0-4-1 16,0-1 7-16,0-2 2 15,0-1-5 1,0 2 1-16,0-1-4 0,0-3 1 15,0-1 0-15,0-2 0 16,0-5 0-16,0 2-2 16,0-2 3-16,0 2-3 15,0-2-22-15,0 0-106 16,0 0-141-16,0 0-410 16</inkml:trace>
  <inkml:trace contextRef="#ctx0" brushRef="#br0" timeOffset="4823">851 687 508 0,'0'0'290'0,"0"0"-220"16,0 0 15-16,0 0 24 15,0 0-54-15,0 0-30 16,0-5-14-16,0 5-6 16,0 0-5-16,0 0 0 0,0 0 0 15,0 0-14-15,0 0-159 16,0 0-458-16</inkml:trace>
  <inkml:trace contextRef="#ctx0" brushRef="#br0" timeOffset="5291">1158 691 383 0,'0'0'210'0,"0"0"-138"15,0 0 20-15,0 0-10 16,0 0-41-16,0 0-21 15,24-7-5-15,-5 7-5 16,4 0-7-16,-1 0 0 16,-1 0 1-16,-3 0-2 15,-4 0-1-15,-4 0-1 16,-1 0-13-16,1 0-74 16,-2 0-176-16</inkml:trace>
  <inkml:trace contextRef="#ctx0" brushRef="#br0" timeOffset="5519">1212 877 254 0,'0'0'371'15,"0"0"-309"-15,0 0 48 16,0 0-6-16,0 0-47 16,0 0-32-16,102-4-19 15,-74 4-6-15,3-3-48 16,-10-1-622-16</inkml:trace>
  <inkml:trace contextRef="#ctx0" brushRef="#br0" timeOffset="7221">2124 63 298 0,'0'0'97'15,"0"0"-32"-15,0 0 45 16,0 0-27-16,0 0-13 16,0 0-7-16,0-29-16 0,0 26 10 15,0-3 4-15,0 1-14 16,0 2-3-16,0-2-17 15,0 3-18-15,-7 0 1 16,3 0-1-16,-6-1-9 16,0 3 0-16,1 0 2 15,-4 0-2-15,-5 0 0 16,-1 0 2-16,-5 14-2 16,-5 6 0-16,-3 1-1 15,-2 5 1-15,0 5-1 16,2 0 1-16,5 2 0 15,3-2 0-15,6-3-2 16,7-4 1-16,3 1 0 0,7-2-1 16,1-1-1-1,0 1 3-15,0-2-1 0,0 0-1 16,6-3 4-16,2 2-1 16,2-1 0-16,-7 2 2 15,2-2-3-15,-1 3 1 16,1 2 0-16,5 2-1 15,-4 0 0-15,4 0 0 16,3 0 0-16,-7-6 0 16,5 0-1-16,-4 0-6 15,-7-2-6-15,3-1-11 16,-3 0 7-16,0 1 5 16,-10 0 4-16,-15-4 7 15,4 2 0-15,-2-2-2 0,4-6 1 16,2-1-1-16,2-1 3 15,-1-1 1-15,0-2-1 16,-3-3 0-16,-2 0 2 16,-6 0 0-16,3 0-1 15,1 0 1-15,4-3-1 16,6-6 2-16,7-1-1 16,2-4 5-16,4-2 3 15,0-1-10-15,4-4 2 16,18 6-2-16,4 3 0 15,6 3 1-15,0 7-1 0,-8 2 0 16,0 0-3 0,-6 0 3-16,-4 0-4 0,-4 0 1 15,-1 7-1-15,-2 2 1 16,1 3 1-16,-3-3-2 16,-1 8 3-16,4-3 1 15,-6 8 0-15,3 2 0 16,-2 0-1-16,-1 4-2 15,-2-6 3-15,0 2 4 16,0 1-3-16,0-4-1 16,0 1-2-16,0 0 2 15,-2-3 1-15,-3 6-1 16,-3-1 0-16,3 0 0 16,1-1-1-16,0-7 2 0,3 0-1 15,1-7 0-15,0-4-4 16,0 2 1-16,0-2 2 15,0 2-1-15,1-1 2 16,12 2 6-16,-3-4 4 16,3 0 5-16,1-2 8 15,-3 2-2-15,2 1 5 16,2-1-9-16,4 0-3 16,8-1-6-16,2-3 14 15,-2 1-2-15,-7 2-12 16,-11-3-3-16,-6 2-5 15,-3-2-3-15,0 0-108 16,-20 0-547-16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7-09T03:50:23.934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 contextRef="#ctx0" brushRef="#br0">221 30 384 0,'0'0'111'15,"0"0"8"-15,0 0 7 16,0 0-68-16,0 0-14 15,0 0 20-15,0 0-16 16,0-4-30-16,0 4-13 16,0 0-2-16,0 0 4 15,0 0 2-15,0 0 0 16,0 0-4-16,0 0 1 0,0 0 7 16,0 0-2-16,0 0 7 15,-2 0-9-15,-8 0-5 16,-4 0 0-16,-4 0 1 15,1 0-1-15,1 0-3 16,1 4 0-16,2 3-1 16,2 1 0-16,1-3 0 15,2 1 0-15,0 1-1 16,2 2-2-16,-2 1 2 16,-2 3 0-16,4 1 1 15,-2 1 1-15,1-2-1 16,-1-3 1-16,0 5-1 15,4-8 0-15,-1 4 0 16,3-3 1-16,-1-2-1 0,1 0-1 16,2 1 1-16,0 0 0 15,0-1 0-15,0 0-3 16,0 1-4-16,0 0 7 16,0 0 0-16,0 2 0 15,0-2 0-15,0 0-1 16,0-4 1-16,0 4 0 15,0-3 0-15,2 1 0 16,6 2 3-16,-2-1-1 16,2 0 0-16,-3 1-1 15,3-2 0-15,-1-2-1 16,1 1 0-16,-2-1 0 0,4-3-1 16,-1 2 0-1,1 0-1-15,1 1 0 0,4-1 2 16,-6 0 2-16,6-2-2 15,-4 0 2-15,2 0-2 16,0 0 1-16,-2 0 0 16,2 0-1-16,-4 0 0 15,3 0 1-15,2-7 3 16,4-4-1-16,-4-1 0 16,4-2 4-16,-4 1 1 15,1 0 0-15,-6 5-3 16,1-1-1-16,-5 2 1 15,-2 2-1-15,-2 0 4 16,3-2 1-16,-3 3 2 16,-1-2-7-16,0 0 1 0,0-2 3 15,0-1-4-15,0-3 0 16,0 1-1-16,3-1-3 16,-1-3 1-16,1 4 2 15,-1-5-2-15,1 3-1 16,-3 1 1-16,0 2 1 15,0 1 0-15,0 1 2 16,0-4 0-16,-14 1-1 16,-4 1-1-16,-1 1-2 15,1 2 3-15,2 0-1 16,6 6-2-16,1-5 1 16,4 5-1-16,2 1 0 0,1-4 0 15,2 4-3-15,0 0 0 16,-3 0-6-16,3 0-9 15,-5 0-26-15,-3 0-35 16,-3 0-43-16,-2 5-159 16</inkml:trace>
  <inkml:trace contextRef="#ctx0" brushRef="#br0" timeOffset="421">540 361 723 0,'0'0'94'0,"0"0"38"16,0 0 22-16,0 0-111 15,0 0 26-15,0 0-23 16,0-8-17-16,0 4-9 16,0 4-14-16,0-2-6 15,0 2-1-15,0-1-50 16,0 1-68-16,-2-7-271 16</inkml:trace>
  <inkml:trace contextRef="#ctx0" brushRef="#br0" timeOffset="1521">898 168 225 0,'0'0'207'16,"0"0"-81"-16,0 0 1 0,0 0-20 16,0 0-33-16,0 0-10 15,0-22-17-15,0 18-7 16,0 1 0-16,0 0-3 16,0 0-10-16,0-2-6 15,0 5-6-15,0-4-4 16,0 0-6-16,0 0 4 15,0-3-9-15,0 0-2 16,12-5-2-16,8 0 3 16,0-2 0-16,6 4 1 15,0 1 0-15,1 2 0 16,-4 4 0-16,-4-1 0 0,2 4 0 16,-4 0-3-1,-2 0 2-15,-2 0-2 0,-4 0-4 16,-4 0-8-16,1 7 2 15,-2 0-1-15,-4 2-1 16,1 1 9-16,-1 7 2 16,0-3 0-16,0 4 1 15,0 2 0-15,0 1 3 16,-9 2-7-16,-7 0 5 16,-7 6 0-16,-1-4 2 15,-3-2 0-15,3 1 0 16,-5-5-1-16,5-5 1 15,0-1 3-15,6-2-2 0,4-6 0 16,4-1-1-16,2 1 0 16,2-4 2-16,1 2-2 15,-3 1 0-15,1 1 0 16,-4-1 0-16,5 1 1 16,1-4-1-16,0 2 0 15,2-2 0-15,1 2 0 16,2-3 0-16,0 3 0 15,0-3 0-15,0 0-1 16,0 0-9-16,0 0 9 16,11 0 2-16,15 0-1 15,5 0 7-15,4 0 0 16,3 0-7-16,4 0 1 16,-2 0 4-16,-4 0-3 0,-8 0 1 15,-4 0-2-15,-6 0 1 16,-7 0-2-16,-3 0 2 15,-8 0-2-15,0 0 0 16,0 0 0-16,0 0-16 16,-8 0-21-16,-12 0-71 15,-6 6-148-15</inkml:trace>
  <inkml:trace contextRef="#ctx0" brushRef="#br0" timeOffset="1890">1457 507 211 0,'0'0'489'16,"0"0"-416"-16,0 0 16 16,0 0 9-16,0 0-53 15,0 0-34-15,0-4 4 16,0 4-8-16,0 0-7 0,0 0-9 16,0 2 4-16,0 8 5 15,0 7 3-15,-4-1 2 16,-11-2 2-16,1-1 0 15,-1-4 4-15,1 0-4 16,1-5-7-16,-1 4-54 16,1-3-84-16,2 4-291 15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7-09T03:50:26.964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 contextRef="#ctx0" brushRef="#br0">206 52 347 0,'0'0'155'15,"0"0"-64"-15,0 0 15 16,0 0-24-16,0 0-32 0,0 0-4 16,0-7 1-16,0 7-8 15,0 0-6-15,0 0 3 16,0 0-11-16,0 0-11 16,0 0-3-16,0 0-4 15,0 0 3-15,0 0-4 16,-4 0 3-16,-8 0 0 15,-2 0-3-15,-4 0 13 16,4 0-11-16,1 0-2 16,3 0-3-16,1 7-3 15,2-2 2-15,-2 4 0 16,1-4-2-16,1 6 1 0,-1-1-1 16,-1 2 1-16,-1 5-1 15,-3-3 1-15,2 1 1 16,1-1-2-16,2 0 0 15,3 2 0-15,1-6-3 16,2 3 3-16,2-3-2 16,0 2 2-16,0-4-9 15,0 3 7-15,0-4 2 16,0-1 0-16,0 0 5 16,0-5-4-16,5 3 0 15,0-4-1-15,-4 0 0 16,7 5 3-16,-1-1-2 15,6 2-1-15,1 1-3 16,5 0 2-16,-1 0 2 16,-2-3 0-16,-2-3-1 0,1 2-1 15,-4 0-2-15,-5-3 2 16,4 0-1-16,-2 0 2 16,2 0 3-16,1 0-2 15,-1 0 5-15,2-3-5 16,1-5 3-16,2-1 1 15,1-3-5-15,1 0 2 16,1-2 1-16,-2 1 2 16,-1-1-3-16,-3-3 9 15,-5 3 3-15,-2-5 2 0,-5-4 2 16,0-4-12 0,-12 1-6-16,-15-2 3 0,-5 5 0 15,2 8-2-15,5 3 0 16,8 5-1-16,7 4 0 15,5 3-1-15,1 0 0 16,-1 0-4-16,-5 0-8 16,-3 0-55-16,2 1-49 15,-5 9-151-15,6 6-524 16</inkml:trace>
  <inkml:trace contextRef="#ctx0" brushRef="#br0" timeOffset="271">434 232 476 0,'0'0'97'15,"0"0"-31"-15,0 0 56 16,0 0-28-16,0 0-36 16,0 0-10-16,-3 0-1 15,3 0-28-15,0 0-16 16,0 0-3-16,0 0-112 0,-5 0-277 16</inkml:trace>
  <inkml:trace contextRef="#ctx0" brushRef="#br0" timeOffset="1230">794 181 141 0,'0'0'198'0,"0"0"-175"0,0 0-4 16,0 0 1-16,0 0-11 16,0 0 34-16,3-10 23 15,-3 3 25-15,0 4-34 16,-5-8 20-16,0 5-10 15,-3 0-14-15,5-2 12 16,-2-1-3-16,4 0-9 16,-3-2-21-16,3 2 1 15,1 0-4-15,0-3-13 16,0 4-6-16,0 1 8 16,0-1-7-16,0 1 2 0,0 1 1 15,0 2-1-15,0-1-7 16,0 1-6-16,1 1-1 15,9-1-4-15,6 0 5 16,3-1 1-16,7 4-1 16,1-2 0-16,-3 1 3 15,-1 2-2-15,-6 0-2 16,-5 0 0-16,-4 0-1 16,-2 0 1-16,-1 0-1 15,-5 0-1-15,3 0-1 16,-3 0-1-16,0 0 1 15,0 6 3-15,0 6-2 16,0 3 0-16,0 4 3 0,0-1-1 16,-8 9-3-1,-6-1 1-15,-6 0 0 0,1 0 0 16,0-2 2-16,0-2-2 16,1-4-2-16,4-6 2 15,1-2 3-15,1-5-4 16,-2 2 0-16,-7 5 4 15,2-1 3-15,0-3-3 16,3 1-1-16,0-3 1 16,6-2 0-16,4 2 1 15,1-5 0-15,5-1-1 16,-4 4 2-16,4-4-1 16,0 0-1-16,0 0 1 0,0 0 0 15,0 0 0-15,0 0-1 16,0 0-1-16,0 0-9 15,0 0 2-15,0 1 8 16,13 3 0-16,10 3 1 16,6 0 0-16,4 0 0 15,4-2 2-15,-1-2-1 16,-1-1 0-16,-6 1 0 16,-5-3-1-16,-5 1 5 15,-6-1-6-15,-3 0 0 16,-4 0 0-16,-1 0-1 15,-2 0 1-15,-1 0-3 0,-2 0-23 16,3 1-45 0,0 6-107-16,-3-3-133 0</inkml:trace>
  <inkml:trace contextRef="#ctx0" brushRef="#br0" timeOffset="1781">1241 425 107 0,'0'0'173'0,"0"0"-127"16,0 0 37-16,0 0 22 16,0 0-25-16,0 0-5 15,39 0 6-15,-36 0-9 16,0 0-28-16,-1 0-11 15,-2 0-6-15,0 0-7 16,0 0-12-16,0 0-1 16,-5 14-5-16,-13 8 19 15,-3-3-10-15,2 0 0 16,-2-1-1-16,2-3-7 0,0-3-3 16,-8 0-200-1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7-09T03:50:30.158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 contextRef="#ctx0" brushRef="#br0">282 377 250 0,'0'0'156'0,"0"0"-46"0,0 0-26 15,0 0-18-15,0 0-18 16,0 0-7-16,23-19 6 15,-23 18-4-15,0 1 6 16,0 0 4-16,0 0 5 16,0-3 2-16,0 3-18 15,0-2-11-15,0-2 0 16,0 3-9-16,0-4-5 0,0-1 0 16,0 5-7-16,0 1-2 15,0 0-1-15,0 0-6 16,0 0-1-16,-3 0-1 15,1 0-4-15,-3 0-2 16,-3 0-1-16,-6 0 6 16,-9 0 2-16,2 0 4 15,-1 0-2-15,6 0-2 16,0 7-1-16,1-2 0 16,6 0 1-16,-2 1 0 15,-2 1-1-15,2 2 1 16,-6 1 0-16,-2 6 1 15,0-1-1-15,0 5 0 16,4 0 0-16,2-5 0 16,7 1-4-16,1-5 2 0,2 0 1 15,3-3 1-15,0 1-9 16,0 0-5-16,0 1 5 16,0-1 6-16,0 1 3 15,5 0 1-15,0-1 0 16,-1-3-1-16,1 1 0 15,0 0-1-15,-2-5 2 16,2 3-2-16,0 0-1 16,0 2 2-16,0 2 0 15,4 0 1-15,1-2-1 16,3-2 0-16,-7 0 0 16,7-5-10-16,1 3 3 0,-1-3 6 15,2 0 1-15,-6 0-3 16,-2 0 1-16,-3 0 2 15,4 0-1-15,-1 0 2 16,6 0 1-16,-4 0-2 16,4 0 3-16,2-8-2 15,1-4-1-15,6-2 1 16,2-3-1-16,3-3 2 16,1 1-1-16,-4-1-1 15,-3 1 0-15,-4 1 4 16,-7 3-2-16,-5-1 0 15,-5-1 4-15,0-3 1 16,0 1-3-16,-10-1 5 0,-4 2-6 16,-4 4 0-1,4 2 6-15,4 5-8 0,4 1 1 16,1 5-2-16,0-3-1 16,-3 3-2-16,-7-2 2 15,-2 0-8-15,-4 2-32 16,-2 1-82-16,4 0-148 15,5 0-364-15</inkml:trace>
  <inkml:trace contextRef="#ctx0" brushRef="#br0" timeOffset="415">716 630 75 0,'0'0'381'0,"0"0"-240"15,0 0-7-15,0 0-4 16,0 0-45-16,0 0-47 16,0 0 12-16,3-5-10 15,-3 1-20-15,0 4-3 16,0-1-9-16,0 1-6 15,0 0-2-15,0 0 0 16,0 0 0-16,0 0-43 16,-13 0-178-16,-11 5-636 15</inkml:trace>
  <inkml:trace contextRef="#ctx0" brushRef="#br0" timeOffset="1636">1154 313 256 0,'0'0'97'16,"0"0"16"-16,0 0-2 15,0 0-32-15,0 0-16 16,0 0-2-16,0-16-20 0,0 16-17 16,0 0-3-1,0 0 7-15,0-2 3 0,0 2 2 16,0-2 1-16,0 2 4 15,0-2-1-15,0-1-18 16,0 1-9-16,-2-5-9 16,-3 6 1-16,2-1-1 15,1 2 3-15,-1 0-3 16,3 0 0-16,-2-4-1 16,-1 4 0-16,-3 0-2 15,-2 0-1-15,-5 0 1 16,-1 0 0-16,-1 6 0 15,1 4 3-15,-1-1-2 0,1-1 1 16,1 3 0-16,2-4 0 16,3 2 2-16,-2-2-3 15,5 4 1-15,-4-3-3 16,2 7 3-16,-1-4 0 16,-1 4 0-16,4-4 0 15,-3 4 0-15,1-2 1 16,3 1-2-16,-1-5 1 15,0 1 0-15,5 0 0 16,-3-1 0-16,1-2-2 16,2 1 1-16,0-1 1 15,0 4 1-15,-3 0 1 16,1 2-2-16,-1 1 0 16,3-2 0-16,-2 2 0 0,2-2-4 15,0-2 1-15,0 2 3 16,0-5-1-16,0 0 0 15,0-3 1-15,0 0 2 16,0 5-1-16,2-2 2 16,6 0-2-16,2 0 1 15,-4 1-2-15,2-4 0 16,-3-2 2-16,0 1-1 16,-4-3-1-16,3 0 0 15,0 1-3-15,1 0-2 16,5 3 5-16,-1-1 8 15,4-2-6-15,-3 2-1 16,0-3 0-16,1 0-1 0,2 0 1 16,-1 0-1-16,3 0 6 15,-5 0 3-15,1 0 3 16,-3 0 3-16,1-3-6 16,-2-5-1-16,1 6-2 15,0-6 3-15,-2 4-7 16,-1-1 2-16,-2 2-4 15,-1-1 2-15,-2 1-1 16,0 1-1-16,0-5-2 16,0-1 2-16,-2-2-5 15,-17-5 4-15,-8 2 1 16,-10-5-1-16,0 3-3 0,-3 3-6 16,8 2 5-1,9 4-3-15,12 6-8 0,8 0 2 16,3 0-26-16,0 0-72 15,0 0-23-15,0 0-194 16</inkml:trace>
  <inkml:trace contextRef="#ctx0" brushRef="#br0" timeOffset="3427">1681 24 38 0,'0'0'213'0,"0"0"-118"0,0 0-12 16,0 0-3-16,0 0-22 15,0 0-24-15,-1-8 2 16,1 8 7-16,0 0-11 16,0 0-6-16,0 0-6 15,0 0 11-15,0 0 7 16,0 0 1-16,0 0-9 15,0 0-13-15,0-1 2 16,13-1-1-16,-4-1-8 16,2 2-3-16,2-2-4 15,-6 2 6-15,1-3 3 16,-2 4 4-16,-1 0-3 16,-2 0-5-16,-1 0-7 15,1 0-1-15,0 0-1 0,2 0-5 16,1 0 0-16,4 8 6 15,3 2-2-15,-3 3 3 16,-1-4-1-16,-2 0 2 16,-3-5-2-16,0-1 1 15,-4-3-2-15,0 0-2 16,0 0 3-16,0 0-2 16,0 0-1-16,0 0 6 15,0 1-3-15,0 2 1 16,-4 1 0-16,-7 5 6 15,-7 1-3-15,7 2-4 0,-3 3 2 16,-4 1-2-16,9-3 0 16,-4 0 0-16,1 3 1 15,0-6-1-15,2 4 2 16,0-6-1-16,-2 1 0 16,0 0-1-16,-2-1 0 15,-1 1 0-15,1 0 1 16,-2 4-1-16,2-2-3 15,2 3 3-15,3-2 0 16,-1 2-1-16,2-1 1 16,2 0 0-16,2 0 0 15,0 1 0-15,-1-2-2 16,0-2 4-16,2 1-3 16,1-6 1-16,-1 2 0 0,3-4 0 15,0 8-8-15,0-6 3 16,0 4 3-16,8 3 2 15,6-4 4-15,6 4-4 16,-1 2 2-16,0-5 5 16,-1 1-7-16,-4-2 2 15,-1-4 0-15,-3 0-2 16,-4-4 1-16,2 0-1 16,2 0 2-16,-1 0 4 15,4 0 2-15,-2 0-2 16,-1 0-5-16,0-4 3 15,-5-4-2-15,3-1-2 16,-7 2 4-16,2 0-4 0,-3 5 0 16,0 1-2-16,0-3-2 15,0 4 4-15,0 0 6 16,0 0-6-16,0 0-5 16,0 0-2-16,-4 0 3 15,-6 0 4-15,0 0 0 16,2 0-2-16,2 0 0 15,-2 0-1-15,1 0 3 16,-1 4-2-16,7 4 0 16,-6 1-1-16,1 0 2 15,-2 1-1-15,3 1 1 16,0 2 0-16,4 1 0 0,1 3-3 16,0-4 1-1,0 4 1-15,0-7-1 0,0 6 1 16,0-2 2-16,0 1 2 15,0 4 1-15,6-1-2 16,-1 0 1-16,0 6-2 16,-5-1 0-16,0 4 0 15,0-2-3-15,0-5-1 16,0-1-6-16,0-1 2 16,0-1 5-16,0 0-5 15,-5 1 4-15,-6-1 4 16,-4 0-1-16,1-1 3 15,-2-1-3-15,6-2 1 16,1-1-1-16,2 0 1 16,-1-2 0-16,2-2 1 0,-4 4-1 15,-3-2 0-15,5-1 2 16,-3 2-2-16,-2-3 0 16,4 2 0-16,-6-6 0 15,-1-2 1-15,-5-2 1 16,0 0 8-16,-1 0 2 15,-1-5 1-15,4-6-7 16,0 5 1-16,4-3-3 16,1-3-4-16,0 5 0 15,-4-1-126-15,-3 0-309 16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7-09T03:51:53.356"/>
    </inkml:context>
    <inkml:brush xml:id="br0">
      <inkml:brushProperty name="width" value="0.1" units="cm"/>
      <inkml:brushProperty name="height" value="0.1" units="cm"/>
      <inkml:brushProperty name="color" value="#FF8000"/>
      <inkml:brushProperty name="fitToCurve" value="1"/>
    </inkml:brush>
  </inkml:definitions>
  <inkml:trace contextRef="#ctx0" brushRef="#br0">313 9 366 0,'0'0'128'0,"0"0"-49"16,0 0 17-16,0 0-9 15,0 0-35-15,0 0-30 16,0 0-7-16,0 0-1 16,0 0-1-16,0 0-1 15,0 0 10-15,0 0 4 16,0 0 0-16,0 0-4 16,0 0-1-16,0 0 12 15,0 0-3-15,0 0-18 16,0 0 6-16,0 0-3 15,0 0 1-15,0 0 7 0,0 0-2 16,0 0-3 0,0 0-3-16,0 0-4 0,-2-3-3 15,-6 0 3-15,-1 2-11 16,-1 1-1-16,-1 0 1 16,-5 0 3-16,1 0-3 15,-1 0-1-15,2 0-6 16,-4 0 2-16,-1 12 5 15,4-2 5-15,-2 6-4 16,7-6-1-16,-3 1 0 16,2 2 0-16,2-2 0 15,-4 4-2-15,1-1 2 16,3 2 0-16,-2-2-1 16,4-1 1-16,-1 2 0 15,2-1 0-15,1 1 0 0,-3 2 0 16,3 1-3-16,-1 0 1 15,1 1 2-15,2-5 1 16,1 0-1-16,2-1-5 16,0 5-2-16,0-3 3 15,0 3 2-15,5 0-1 16,6-4 1-16,4 0 2 16,-1-6 3-16,2 3-3 15,-2-3 0-15,-2-4 7 16,1 2-7-16,-4-5 1 15,1 3-1-15,4-4-3 16,4 0-2-16,6 0 1 0,5 0-5 16,8-11-7-1,6-9-15-15,0-5-29 0,-1 6-63 16,-8 2-56-16,-12 7-198 16</inkml:trace>
  <inkml:trace contextRef="#ctx0" brushRef="#br0" timeOffset="712">538 271 398 0,'0'0'130'15,"0"0"-33"-15,0 0-15 16,0 0-18-16,0 0-22 16,0 0-7-16,6-17-6 15,-6 17-8-15,0-4 2 16,0 4 9-16,0-1 4 16,0 1-3-16,0-4-3 15,0 2-4-15,0-1-4 16,0 2-3-16,0-2-6 15,0 3-3-15,0-1-7 0,0 1-3 16,-2 0-6 0,2 0 0-16,-4 0-4 0,-4 0 9 15,1 0-4-15,-6 0 10 16,4 0 0-16,-3 10-3 16,0 6 1-16,-1 1-3 15,1 2 0-15,4 2-6 16,2 1 1-16,1 1-5 15,2-3 2-15,3-2 5 16,0-3-3-16,0-1-1 16,0 0 3-16,0-1 3 15,10 0-3-15,-1-1 4 16,1-2 0-16,0 1 1 16,2-2 0-16,-2 0 2 15,3-3-3-15,-2-2-4 0,4-1 0 16,7-3 7-16,7 0-3 15,5 0 5-15,2-4 0 16,1-9-4-16,-8-3 1 16,-5-3 1-16,-1-6 2 15,-9-2 1-15,-4-2 14 16,-7-2 8-16,-3 1-12 16,0 4-2-16,0 6-2 15,-10 1-7-15,-15 6-5 16,-4 1 0-16,-5 5-10 0,2 3 6 15,6 1-8 1,9 3-5-16,9 0-19 0,6 0-123 16,2 0-254-16</inkml:trace>
  <inkml:trace contextRef="#ctx0" brushRef="#br0" timeOffset="2070">1126 265 502 0,'0'0'149'0,"0"0"-40"0,0 0-4 16,0 0-43-16,0 0-40 16,0 0-14-16,0-8 1 15,0 8 2-15,0 0-9 16,0 0 0-16,0 4 12 16,0 8 5-16,0 3-5 15,0 6-7-15,0-2 5 16,0 4 0-16,0-3-6 15,-4 5-4-15,-1-3 2 16,1-2-2-16,3-2-1 16,-2-4-1-16,1-2 1 15,2-4-1-15,0-2 0 16,0-1 1-16,0-5 1 0,0 0 0 16,0 0 12-16,0 0 4 15,0 0 5-15,0 0 2 16,0 0-4-16,0 0 5 15,0 0 5-15,0-2-11 16,0-10-7-16,0-9-3 16,2-6-2-16,6-4-5 15,1-3-2-15,1 5-1 16,-2 10-3-16,-2 3 2 16,-1 7-4-16,0 5-5 15,0 2 2-15,-2 1-1 16,-1-2 4-16,1 0 4 15,2 2 0-15,1-3-3 16,9-1 2-16,2 0 0 0,2 1-1 16,1 0-1-16,-3 1-6 15,6-2 6-15,-4 3 2 16,0 2-6-16,-4 0 3 16,-6 0-5-16,-4 0 2 15,0 0 2-15,0 0-4 16,0 0 1-16,-1 6 1 15,0 6 1-15,0 6 5 16,-4 0 2-16,0-1 0 16,0 1 2-16,0-4-2 15,0-1 0-15,0-1-2 16,0-2 2-16,0-2 1 0,0-1 2 16,0-6-2-16,0 1-1 15,0 0-2-15,0-2 2 16,0 0 0-16,0 0 0 15,0 0 2-15,0 0 0 16,0 0 3-16,0 0 1 16,0 0 2-16,0 0 3 15,0 0 0-15,0 0-8 16,0-10 0-16,0-6-1 16,0-5 2-16,2-1-3 15,12-9-1-15,7-1-1 16,0 5-3-16,-2 1 4 15,-1 12-2-15,-5 5 2 0,-3 8-4 16,-6 1 0-16,3 0 3 16,1 0-7-16,-2 0 1 15,7 5-1-15,2 9 1 16,2 2 3-16,4 2 4 16,-2 5 0-16,4-2-3 15,-4 3-1-15,-1-4 2 16,1 5-2-16,-1 1-3 15,-7 0 4-15,-2-3-2 16,-4 2 4-16,-5-5-6 16,0-4 2-16,0 0 5 15,0-7-1-15,0-1 1 16,0-4 11-16,0 0-8 0,0-4-2 16,0 0 1-16,0 0-2 15,0 0-1-15,0 0-1 16,0 0-18-16,0 0-60 15,0 0-93-15,5 0-75 16,3-4-290-16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7-09T03:51:58.613"/>
    </inkml:context>
    <inkml:brush xml:id="br0">
      <inkml:brushProperty name="width" value="0.1" units="cm"/>
      <inkml:brushProperty name="height" value="0.1" units="cm"/>
      <inkml:brushProperty name="color" value="#FF8000"/>
      <inkml:brushProperty name="fitToCurve" value="1"/>
    </inkml:brush>
  </inkml:definitions>
  <inkml:trace contextRef="#ctx0" brushRef="#br0">47 380 487 0,'0'0'197'0,"0"0"-67"16,0 0-16-16,0 0-28 15,0 0-33-15,0 0-36 16,0-8-5-16,0 8 3 15,0 0-13-15,0 0 6 16,0 0 6-16,0 0 3 16,0 0-4-16,0 0 5 15,0 0-3-15,0 0-4 16,0 0-10-16,0 0-1 0,0 0-6 16,0 13 6-16,0 9 2 15,0 4 3-15,0 0-2 16,0 0 4-16,0 5-4 15,-3 7 0-15,-2 2-1 16,1 7 1-16,-1 7 6 16,-2-6-5-16,3-3 7 15,-4 6 5-15,3-11-10 16,3-3-5-16,-1-2 8 16,3-12-8-16,0-2-1 15,0-9 0-15,0-1-1 16,0-3 1-16,0-3 0 15,0-1 0-15,0-4 1 0,0 0 3 16,0 0 4 0,0 0 11-16,0 0-6 0,0 0-6 15,0 0 8-15,0 0-12 16,0 0-1-16,0-9 5 16,0-5-2-16,5-6-3 15,4-6 0-15,4-5 0 16,-2-4-2-16,2-3 0 15,-5-1 3-15,-1-5-2 16,-7-2 2-16,0 4-3 16,0 2-5-16,0 16-3 15,0 2 4-15,-7 10 0 16,2 2-4-16,5-1-5 0,-3 2 7 16,3-1 2-1,0-5-1-15,0 0-2 0,0-2 7 16,0-4-2-16,0 6 1 15,3-4 0-15,2 4-4 16,0 2 5-16,0 0 0 16,0-3 2-16,0 2-1 15,-4-3 0-15,4 3-1 16,0 2-1-16,3 2 0 16,-3 3-6-16,1 3 3 15,-1-1 3-15,0 1-1 16,3-1 1-16,0 1 0 15,3 0 1-15,-1-1 0 16,4 1-1-16,-1 1 0 0,1 1 0 16,4 0 1-1,1 2-2-15,2 0 1 0,5 0 0 16,-2 0 0-16,1 0-1 16,-2 8 0-16,-4 4 0 15,0-2-2-15,-4 5 3 16,1-1 0-16,-10 3-6 15,-1-3 4-15,-5 6-3 16,0-1 2-16,0-1 2 16,0-1 2-16,0-1 0 15,-6-1 1-15,-4 1 0 16,-1 1 2-16,0 0-3 0,1 1-4 16,-8-3-10-16,2 3 4 15,-5-3-4 1,1 1-3-16,-3-3 0 0,-1-4 9 15,2-4-2-15,-4 0 9 16,-1-5 1-16,7 0 2 16,3 0-2-16,7 0 3 15,5 0-3-15,4 0 5 16,1 0-1-16,0-5 2 16,0 1-5-16,0-3 0 15,0 4-1-15,0-4 0 16,0 2 3-16,0 4 3 15,0-2-1-15,0 3-4 0,0 0-1 16,0 0 0-16,0 0-5 16,0 0-3-16,0 0-2 15,0 0-1-15,0 0 8 16,0 7-2-16,0-3-2 16,0 3 0-16,6-3 2 15,9 3 0-15,4-3 2 16,8-2 2-16,2 2 1 15,3 1 2-15,0-1-1 16,-3-3 0-16,-2-1 4 16,-1 0-5-16,1 0 1 15,-3 0-4-15,0 0 3 0,-1-10 0 16,-1-4 18 0,-6-7-7-16,-1-2 6 15,-2-4-1-15,-1-2 2 0,0-8-8 16,-3-2-6-16,1 6-1 15,-5 3 6-15,3 5-7 16,-3 11-2-16,1 0 0 16,-3 7-1-16,2 3 1 15,-5 3 0-15,0 1 1 16,0 0 1-16,0 0-2 16,0 0 0-16,0 0-5 15,0 0-1-15,0 0-3 16,0 0-1-16,0 0-1 15,-3 4 7-15,1 2 4 16,-1 3 1-16,1-5 4 0,2 4-3 16,0-3-1-16,-3 4-1 15,3 3-1-15,0 2 1 16,0 2 0-16,0 0 3 16,0 0-3-16,0 5 0 15,0 0 0-15,0 1 0 16,3 2-1-16,4-1 1 15,-2-12-2-15,3 4 2 16,-4-10-3-16,4-2 3 16,2 0-4-16,0-3 1 15,1 0 3-15,3 0 1 16,4 0 4-16,5-1 0 0,2-20 6 16,2 1-6-16,-2-6-4 15,-3 0 4 1,-3-4-3-16,-4 3 0 0,-1 2 0 15,-1 6-2-15,-8 12-1 16,-5 4 1-16,0 3 3 16,0 0-1-16,0-1 0 15,0 1-2-15,0 0-2 16,0 0-2-16,0 0 0 16,0 0 1-16,0 0 1 15,0 0 0-15,0 0 0 16,0 0-1-16,0 0-3 15,0 0-2-15,0 6-2 0,0 6 4 16,5 4 3 0,9 2 3-16,0-3 0 0,4 0 0 15,-2 1 0-15,-1-6 3 16,-3-1-1-16,1-2-2 16,-3-5 0-16,-4 3-1 15,-1-5 0-15,0 0 0 16,0 0-4-16,8 0 5 15,4 0 9-15,4 0 2 16,6-14-2-16,1-3-1 16,1-1-4-16,-4-2-2 15,6 0 0-15,-7-4 1 16,-3-5 1-16,-4-2 6 16,-2-9-2-16,-1-3 9 15,-1-9-6-15,-3 4-11 0,-4-4 2 16,0 6 2-16,-1 14-4 15,-3 11-1-15,1 16 1 16,-3 2 2-16,0 3-2 16,0 0-2-16,0 0 2 15,0 0-1-15,0 0 1 16,0 0 3-16,0 0 2 16,0 0 7-16,0 0-5 15,0 0-1-15,0 0-6 16,0 0 0-16,0 0 0 15,0 0-5-15,0 0 4 16,0 0-9-16,0 0-9 0,0 13 8 16,0 8 11-16,-8 6 0 15,-2-1 0-15,-2-1-4 16,2-1 3-16,-1-1 1 16,1-1 3-16,-3 8-1 15,4-4-1-15,-1 0-1 16,2 0 1-16,3 1-2 15,-1 0 0-15,3-2 1 16,1 1 0-16,-1-2 2 16,1-2-2-16,-1-4 0 15,3-3-3-15,0-4 3 16,0 1-3-16,0-5 2 16,0-2-2-16,0-5 3 0,0 3-2 15,0 2-1-15,3 1-4 16,8 4 7-16,4 4 3 15,2-4 0-15,1 2-3 16,-2-1-3-16,3-3 3 16,-1-5 0-16,0 1 0 15,-2-4 0-15,-3 0 0 16,1 0 3-16,0 0 0 16,4 0 3-16,1-5-5 15,5-9 3-15,5-3-4 16,0 0 3-16,3-8-3 15,0 1 1-15,0-4 0 0,-6 3 2 16,-7 2-1 0,-1 6-1-16,-10 6 0 0,-3 3 0 15,-5 0 3-15,0 1-2 16,0 1-2-16,0 4 0 16,0-1-1-16,0-5 1 15,-3 5-2-15,-4-3 0 16,4 2 2-16,0-1 1 15,3 4-1-15,0 1-4 16,-2 0-1-16,2 0-3 16,-3 0 2-16,1 0 3 15,-2 0 0-15,-4 0 3 0,1 0 4 16,-3 0-4-16,1 0 0 16,1 0 0-1,-2 0 0-15,1 8-2 0,1 0-1 16,-2 3 2-16,3-3 1 15,3 2-3-15,-1 6-1 16,2-2-5-16,3 4 6 16,0 1 2-16,0-4 0 15,0 2-1-15,0-3 2 16,4 2 0-16,4-1-5 16,4-1-2-16,1-3 4 15,6 1-6-15,0-4 7 16,4-2 2-16,4-5 1 15,3-1 4-15,6 0 3 16,-3 0-4-16,-1 0-1 0,-6-5-3 16,-4-10-4-16,-5 1-16 15,-6 2-15-15,-10-4-27 16,3-5-86-16,-4 2-29 16,0-2-471-16</inkml:trace>
  <inkml:trace contextRef="#ctx0" brushRef="#br0" timeOffset="408">1305 140 496 0,'0'0'246'15,"0"0"-151"-15,0 0 14 0,0 0-14 16,0 0-52-16,0 0-39 16,-1-4-4-16,1 4-4 15,19-3-8-15,10 3 12 16,9-5 18-16,7-1-18 16,0 5-10-16,2-3-35 15,-1 4-24-15,-2 0-81 16,-3 0-249-16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7-09T03:52:14.982"/>
    </inkml:context>
    <inkml:brush xml:id="br0">
      <inkml:brushProperty name="width" value="0.1" units="cm"/>
      <inkml:brushProperty name="height" value="0.1" units="cm"/>
      <inkml:brushProperty name="color" value="#FF8000"/>
      <inkml:brushProperty name="fitToCurve" value="1"/>
    </inkml:brush>
  </inkml:definitions>
  <inkml:trace contextRef="#ctx0" brushRef="#br0">56 0 39 0,'0'0'332'0,"0"0"-203"16,0 0-32-16,0 0-4 16,0 0 5-16,0 0-31 15,0 0-1-15,0-3-5 16,0 3 3-16,0 0-16 0,0 0-12 15,0 0 0-15,0 0-10 16,0 0-3-16,0 0 0 16,0 0-2-16,0 0-8 15,0 0 8-15,0 0-8 16,0 0 1-16,0 0-4 16,0 0-2-16,0 0-8 15,0 0 0-15,0 0-2 16,0 0 0-16,0 3-6 15,0 23 1-15,0 14 7 16,-8 5 3-16,-5 1-2 16,3-4 1-16,4-2-2 0,1-3 1 15,0 4-1-15,0-6 0 16,2-2-1-16,2-2 1 16,1-6 0-16,0-5 0 15,0-2-2-15,0-3 2 16,0-4-2-16,0-4 2 15,0-2 0-15,0-3-2 16,0-1 0-16,0 3 0 16,0-4 2-16,0 0 1 15,0 0-1-15,0 0-2 16,0 0 1-16,0 0 0 16,0 0 1-16,0 0 1 15,0 0 4-15,0 0 0 0,0 0 1 16,0-7-6-16,0-2 2 15,0-1-2-15,0-2-4 16,0-2 2-16,0-10-2 16,4 1 2-16,6-3 2 15,0 0 0-15,-1 4-4 16,2-4 2-16,7 3 1 16,1-1-4-16,1 2 2 15,2 8 1-15,1-1 0 16,1 4-2-16,3 4 4 15,-1 3-7-15,2 3-3 16,0 1 1-16,-4 0-2 0,0 0-2 16,-3 1-4-16,-5 19 1 15,-2 2 11-15,-4 4-3 16,-1 0 7-16,-4 3-3 16,0-1 4-16,3 1 1 15,0-3 0-15,-2-3-1 16,4-6 0-16,-2-1-1 15,-1-6-1-15,2-1-1 16,-1-2 1-16,-1-6 1 16,-4 3 0-16,0-3 1 15,-1-1 1-15,-2 0-1 16,0 0 1-16,0 0 1 16,0 0 2-16,0 0-1 0,0 0 3 15,0 0 0-15,0 0 1 16,3 0-2-16,-3 0-2 15,0 0-3-15,0 0-3 16,1 0 3-16,-1 0 2 16,5-1 11-16,0-16 2 15,3-1-5-15,2-3-2 16,4-5-6-16,2-5-2 16,2 2 0-16,4-2 0 15,-2 5 0-15,-3 5 0 16,-2 3-3-16,-4 7 3 15,-3 4-2-15,-3 7-4 0,-4 0-7 16,3 0-10 0,0 0-6-16,-2 0 10 0,3 0-22 15,-2 4-12-15,-1 3-48 16,2-3-114-16,4 4-388 16</inkml:trace>
  <inkml:trace contextRef="#ctx0" brushRef="#br0" timeOffset="884">1163 356 87 0,'0'0'440'0,"0"0"-345"0,0 0 8 15,0 0-32-15,0 0-34 16,0 0-14-16,0-17-2 16,0 14 10-16,0 1-4 15,0 1 2-15,-5-2 14 16,-3-2 4-16,1 0-11 15,-5-2-4-15,-6-2-5 16,-1 0-12-16,3-3-4 0,1 7-4 16,2 0 1-16,5 4-2 15,4 1-6-15,-1 0-6 16,0 0 1-16,-5 0 3 16,-1 0-3-16,-7 11-2 15,4 5-1-15,-4 5-1 16,2-2 5-16,-1 3 2 15,-3-1 2-15,1 1 0 16,1-1 0-16,4-4 0 16,4-3 0-16,1 2 0 15,-1-1 0-15,2 3 0 16,3 1-2-16,4 0-1 16,1-2-13-16,0-4 2 0,6 0 2 15,17-1 9 1,1-7 3-16,8-2 1 0,1-3 0 15,1 0 1-15,1 0 14 16,-4 0-15-16,-7-11 6 16,-2-2-1-16,-2-4 2 15,-6 2 1-15,-1-6 4 16,-3-3-2-16,-2-4 1 16,-4-1-1-16,-4 7-3 15,0 6-8-15,2 5 5 16,-2 8-4-16,0 3-1 15,0 0-3-15,0 0-1 0,0 0-4 16,0 0 2-16,0 0 1 16,0 0-4-16,0 0-4 15,0 0-1-15,0 8 6 16,0 4 2-16,0 1 5 16,0 2-1-16,0 1 4 15,0 1-1-15,0 4 3 16,0-6-4-16,0 4 0 15,3-6-1-15,8 0 0 16,4-2-2-16,-1-3-7 16,2-1 8-16,-4-2-10 15,0-2-24-15,3-3-24 16,1 0-62-16,6 0-46 0,1-1-43 16,-2-18-133-1</inkml:trace>
  <inkml:trace contextRef="#ctx0" brushRef="#br0" timeOffset="1551">1480 394 491 0,'0'0'226'16,"0"0"-99"-16,0 0-13 15,0 0-31-15,0 0-37 16,0 0-12-16,0 0-17 0,0-17-12 15,0 17-5 1,0 0-7-16,0 0-11 0,0 10 13 16,0 7 5-16,0 1 2 15,0 1 1-15,0-4-2 16,4 1 1-16,0-1 0 16,-4-3 4-16,4-2-2 15,-4 1-1-15,0-4 7 16,0 0-6-16,0-6-3 15,0 2 5-15,0-3 2 16,0 1-5-16,0-1-3 16,0 0 2-16,0 0-2 15,0 0 0-15,0 0-1 16,1 4 1-16,2-4 0 16,-1 0 0-16,-2 0 2 0,3 0 3 15,-1 0 4-15,1-4 11 16,-1-10 3-16,6-8-8 15,-2-2-5-15,9-4-10 16,5-1 0-16,1-2 0 16,8 3-1-16,3 1-1 15,-5 8 2-15,-2 6-2 16,-11 7-1-16,-6 6 0 16,-2 0 0-16,4 0-3 15,3 0 2-15,1 4 2 16,1 14-8-16,-1-2 9 15,-1 7-2-15,-7 0 2 16,2-1-5-16,-3 0 6 0,-3-2-1 16,-2-5 1-16,0 1 0 15,0 0 0-15,0-1-6 16,-2 1-5-16,-11-2 1 16,2 2 1-16,-2-6-26 15,1-1-21-15,5-5-20 16,2-1-55-16,2 1-146 15,3-2-289-15</inkml:trace>
  <inkml:trace contextRef="#ctx0" brushRef="#br0" timeOffset="2319">2425 355 375 0,'0'0'235'0,"0"0"-115"16,0 0 4-16,0 0-40 0,0 0-24 16,0 0-6-16,0-27-16 15,0 24-7-15,0-1-8 16,0 0-1-16,0 1-5 16,0-1-3-16,0 0-3 15,-6-3-6-15,-5 3 1 16,1-3-3-16,0 1-1 15,1 0 0-15,2 3-1 16,3 2-1-16,4-2 0 16,-4 3-6-16,4 0-3 15,-1 0-3-15,-4 0 3 16,-5 0 7-16,-7 3 2 16,-3 8 3-16,1 4-1 15,2-3-2-15,-3 3-4 0,6 0-3 16,-4 4 2-16,7-5-2 15,1 2-2-15,4-2-1 16,6-6-5-16,0 1-13 16,0 0 13-16,3-1 6 15,20-1 5-15,1 2 4 16,3-1 10-16,-1-1-5 16,-4 2-3-16,-3 0 0 15,1-1-2-15,-8 1 0 16,-2 5 0-16,-4-2-3 15,-6 2-3-15,0 1-10 0,0-1 3 16,0-2 4-16,0-4 7 16,-9 3 1-16,-10-2-4 15,-9 0 5-15,-10 3 22 16,-6-4-11-16,1-2-1 16,1-2-9-16,9 0 0 15,2-4 6-15,12 0 2 16,5 0-9-16,7 0-7 15,4-4-45-15,3-11-90 16,0-6-316-16</inkml:trace>
  <inkml:trace contextRef="#ctx0" brushRef="#br0" timeOffset="2977">2786 381 193 0,'0'0'262'15,"0"0"-175"-15,0 0-20 16,0 0 6-16,0 0 3 16,0 0-21-16,-8-10-4 15,8 10 10-15,0 0-11 16,0 0 0-16,0 0-1 16,0 0-9-16,0 0-14 0,0-1-5 15,0 1-10-15,0 0-1 16,0 0-10-16,0 0 0 15,0 0-5-15,0 0-2 16,0 0-3-16,0 15 0 16,0 7 10-16,0 6 1 15,0 5 2-15,0 0 0 16,-1 1-2-16,-3-5 1 16,1-7-1-16,3-5-1 15,0-5 1-15,0-6-1 16,0 1 0-16,0-6-1 15,0-1 1-15,0 0 0 0,0 0 1 16,0 0-1 0,0 0-1-16,7-10-37 0,-3-14-113 15,-4-6-225-15</inkml:trace>
  <inkml:trace contextRef="#ctx0" brushRef="#br0" timeOffset="3234">2685 61 724 0,'0'0'140'0,"0"0"-33"16,0 0-6-16,0 0-48 15,0 0-24-15,0 0-21 16,0-13-5-16,0 13-3 16,0 0-18-16,0 0-82 15,0 10-294-15,-5 9-250 16</inkml:trace>
  <inkml:trace contextRef="#ctx0" brushRef="#br0" timeOffset="3840">3163 66 552 0,'0'0'137'16,"0"0"-33"-16,0 0-1 16,0 0-20-16,0 0-23 15,0 0-21-15,0-4-2 16,0 4-14-16,0 0-13 16,0 0-5-16,0 4-5 15,0 17 0-15,0 5 13 16,0 10 6-16,0 2-13 15,0 5-1-15,0-1 2 0,0-6-4 16,-4-1 0 0,-1-7-3-16,0-3 3 0,0-5-2 15,5-7 0-15,0-5-1 16,0-1 0-16,0-3-2 16,0-1 0-16,0-3 1 15,0 0-2-15,0 0 0 16,0 0-7-16,0 0-16 15,0 0-20-15,0 0-33 16,0 2-66-16,0 1-57 16,0 1-101-16,0-4-89 15</inkml:trace>
  <inkml:trace contextRef="#ctx0" brushRef="#br0" timeOffset="4470">3083 435 156 0,'0'0'182'0,"0"0"-32"0,0 0-27 16,0 0-42-16,0 0-19 16,0 0-7-16,-3-10 5 15,3 5-27-15,3 2-20 16,8-1 5-16,12-2-1 16,9-2 4-16,6 0 2 15,14-2-15-15,4-1-7 16,2-3 2-16,4 2-3 0,-2 2-27 15,-12 1-21 1,-15 1 11-16,-12 4 8 0,-11-1 1 16,-10 3 5-16,0-2-10 15,0 0-42-15,-8 0 35 16,-3 1 38-16,-5 3 2 16,6-3 18-16,4 3-1 15,2-1 23-15,4 1 12 16,0 0 10-16,0 0 0 15,0-4-8-15,0 4-18 16,0 0-7-16,0 0-8 16,0 0-12-16,0 0-7 15,0 0-2-15,0 0-5 16,0 0 2-16,-1 0 2 16,-2 0 0-16,-2 12 2 0,0 1 0 15,-5 4 1 1,4 2 5-16,1 2 15 0,0-4-2 15,-1 4-10-15,1-2 0 16,3 0 4-16,-1-5-9 16,2-2 4-16,-3-5-6 15,4 0-1-15,0-1 2 16,0 1-4-16,0 0 1 16,0 0 0-16,0-3-1 15,0 3-3-15,0-2-4 16,0 0 5-16,0 0-5 15,8-4-21-15,-6 2-5 16,3-3-11-16,-2 0-39 16,-3 0-26-16,0 0-47 0,0-9-320 15</inkml:trace>
  <inkml:trace contextRef="#ctx0" brushRef="#br0" timeOffset="4690">3406 104 738 0,'0'0'174'15,"0"0"-74"-15,0 0-19 0,0 0-55 16,0 0-26-16,0 0-43 15,-10-11-144-15,8 11-328 16</inkml:trace>
  <inkml:trace contextRef="#ctx0" brushRef="#br0" timeOffset="5533">4086 256 440 0,'0'0'199'0,"0"0"-71"16,0 0-7-16,0 0-26 15,0 0-26-15,0 0-36 16,0-17-4-16,0 17-11 15,0 0-11-15,0 0-7 0,-8 0-4 16,-2 0 4-16,-3 0 4 16,-3 0 10-16,-1 3-6 15,1 6-1-15,-5 0 0 16,5 3-1-16,-2-5-2 16,2 8-2-16,2-1-2 15,-2 3-4-15,4 1 3 16,3 2 2-16,-1 2-2 15,2-4-1-15,6 4 2 16,-1-1-2-16,3 1 2 16,0-3-1-16,0 2-1 15,0-9-1-15,13 0 3 16,11-5 5-16,3 0 0 16,2-3 2-16,5-4-3 15,0 0 2-15,3 0-3 0,-5-11 2 16,-3-4 0-16,-7-4-1 15,-6 0 1-15,-8-7-2 16,-6-4 1-16,-2-1-3 16,0-3 0-16,-24 3-1 15,-5 5-6-15,-3 6-2 16,3 8-6-16,5 5 7 16,4 7-12-16,8 0-29 15,-1 0-63-15,2 0-84 16,6 4-252-16</inkml:trace>
  <inkml:trace contextRef="#ctx0" brushRef="#br0" timeOffset="6300">4370 260 273 0,'0'0'234'0,"0"0"-41"16,0 0 0-16,0 0-58 0,0 0-69 15,0 0-27-15,0-7-7 16,0 7-17-16,0 0-11 16,0 0-4-16,0 0-11 15,0 12 0-15,0 6 11 16,0 5 5-16,0 4 0 16,-2-4-4-16,-3 3 1 15,2-1 0-15,-2-6-2 16,4-1-5-16,1-2 1 15,-3-8-1-15,3-2 3 0,0-1 1 16,0-3 1 0,0-2 0-16,0 0 3 0,0 0 6 15,0 0 6-15,0 0 4 16,0 0 8-16,0 0-10 16,0 0 0-16,0 0-3 15,0-9-9-15,0-7-4 16,0-3 0-16,0 2-1 15,8-4 1-15,-2 3-1 16,7 0 0-16,-2-2-1 16,7 2 1-16,-4 3-1 15,-4 7-1-15,-2 1-1 16,1 7 2-16,-2 0-5 16,7 0-2-16,1 0 3 15,2 4 0-15,1 5 4 0,-2 4-1 16,7 2 1-16,-1 4 1 15,2 3 0-15,-5 0-3 16,-1 4 0-16,-12-5 2 16,2 1-1-16,-8 0 2 15,0-4-3-15,0-2 2 16,0-5 1-16,0-1-1 16,0-4 0-16,0 1 0 15,0-1-19-15,0-1-32 16,-3-1-94-16,-13-1-110 15,3-3-390-15</inkml:trace>
  <inkml:trace contextRef="#ctx0" brushRef="#br0" timeOffset="6929">5056 339 138 0,'0'0'259'0,"0"0"-111"16,0 0-23-16,0 0-24 0,0 0-26 15,0 0-8 1,2-18 10-16,-2 11-19 0,0 1-12 15,-6-3-22-15,-14 1-13 16,-2-4-5-16,-2 6-4 16,0 1 0-16,0-2 16 15,1 6-14-15,6-2-4 16,1 3-1-16,1 0-2 16,2 0 3-16,1 0-1 15,0 0-8-15,3 3-5 16,1 6 3-16,-4 1-2 15,3 9 4-15,-1-3 8 0,-3 4-12 16,5 1 13 0,3-5-7-16,5 0 1 0,0 0 1 15,0-2 4-15,4 3-7 16,18-5 8-16,4 2 6 16,3-2 0-16,-2 2 2 15,5-2-5-15,-8-1 3 16,-5 4 1-16,-4-5-3 15,-10-1-3-15,-1 2-2 16,-4-1-7-16,0 3 3 16,0 2-2-16,-20 1 7 15,-6-2 6-15,0 2-1 16,-1-4-5-16,3-6-1 16,1 0 1-16,-1-6 11 15,-3 0 0-15,-2 0-11 0,-4-7-18 16,4-7-38-16,1-5-152 15,9 0-422-15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7-09T03:41:48.074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396 23 168 0,'0'0'76'0,"0"0"4"16,0 0 63-16,0 0-37 0,0 0-43 16,0 0-20-16,0 0 1 15,0-4 10-15,0 4-9 16,0 0-22-16,3 0-3 16,-3 0 1-16,2 0 15 15,1-3-1-15,-3 3 1 16,0 0 1-16,0 0-14 15,0 0-8-15,0 0-2 16,0-1-4-16,0 1-2 16,0 0-2-16,0 0 5 15,0 0-6-15,0 0-1 16,0 0-3-16,0-3-3 16,0 3 2-16,0 0 1 0,0-1 2 15,-3-1 0-15,-3-1 1 16,-4 1 1-16,-1 0-1 15,6 2 2-15,-1-1-5 16,2 1 1-16,0 0-1 16,-3 0 0-16,-1 0-2 15,2 0 2-15,-4 0 0 16,2 0 0-16,-2 0 2 16,1 0-2-16,-6 1-2 15,2 8 2-15,-1-1 2 16,0-4-2-16,4 1-1 15,2-1 0-15,2 1 1 0,-2-1-1 16,1 0 1-16,-1 0-1 16,3 3 1-16,0-2-1 15,1 0 1-15,-1 1 0 16,-2 1 2-16,-1 0-1 16,0-1-1-16,-1 3-2 15,2-1 2-15,-1 3-2 16,2 1 0-16,-2-1 2 15,1 0-2-15,-1 0 2 16,2-6 0-16,0 4 2 16,1-4-2-16,3 2 0 15,-3-2 3-15,2-2-3 16,-3 3 0-16,1 3 1 0,-3 2 0 16,-3 7-1-1,3 0-1-15,-2-4-2 0,2 7-6 16,3-5 8-16,0-2 1 15,4 3-4-15,1 0-5 16,-3-1 8-16,3-1-1 16,0 0 2-16,0 0 1 15,0-4-1-15,0 4 0 16,0-5 0-16,0 2 0 16,0-4 1-16,0-2-1 15,0-1-1-15,0-1-3 16,0-1-7-16,0 2-5 15,0 2 5-15,12 0 10 16,3 1 1-16,4 4 12 0,0-3-6 16,1 1-1-1,0 1-1-15,1-1-4 0,-1 1 0 16,-3-3-5-16,1 0-1 16,-7 0-1-16,2-5-3 15,-2 1 5-15,-1-4-1 16,1 0 3-16,3 0 3 15,2 0 2-15,4-5 3 16,-3-5-2-16,-2 0-2 16,-1 2 2-16,-6-1-1 15,-1 4 3-15,-2 3 0 16,-5-1 3-16,0-1 1 16,0 4-4-16,0-1-4 0,0 1 1 15,0-4-2 1,0 4-3-16,0 0 3 0,0 0 0 15,0 0-2-15,0 0-2 16,0 0-17-16,0 0-25 16,4 0-61-16,1 0-195 15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7-09T03:52:23.313"/>
    </inkml:context>
    <inkml:brush xml:id="br0">
      <inkml:brushProperty name="width" value="0.1" units="cm"/>
      <inkml:brushProperty name="height" value="0.1" units="cm"/>
      <inkml:brushProperty name="color" value="#FF8000"/>
      <inkml:brushProperty name="fitToCurve" value="1"/>
    </inkml:brush>
  </inkml:definitions>
  <inkml:trace contextRef="#ctx0" brushRef="#br0">336 32 207 0,'0'0'157'0,"0"0"-94"16,0 0 34-16,0 0-3 16,0 0-17-16,0 0 1 15,11-18-5-15,-11 15-16 16,0 3 0-16,0-4 5 15,0 3-14-15,0-3-21 16,0 3-5-16,0 1-1 16,0 0-9-16,-3 0-12 15,-2 0-3-15,-3 0 3 16,1 0 18-16,-2 0-18 16,-1 6-2-16,2 6 1 0,2 4 1 15,-2-1 5-15,1 3-4 16,2 6-2-16,1-4 0 15,0 6 1-15,1-1 3 16,3 1-3-16,0 1 2 16,-1 1 0-16,-3 3-1 15,0-1-1-15,2-2 0 16,-3 1 0-16,2-2 1 16,1 2 0-16,-1-5-1 15,3-1-1-15,0-6 0 16,0 1-1-16,0-6 2 15,0-2-4-15,0-6 0 0,0-3 4 16,0 3 2-16,0-3-1 16,0 2-1-16,0-3-2 15,0 3-1-15,0-3 1 16,0 0 2-16,0 0 0 16,0 0 0-16,0 0-2 15,0 0-16-15,0 0-5 16,0 0-26-16,-5 0-27 15,1 0-24-15,-3-3-76 16,-6-6 65-16,-4 0-24 16,-7-7-248-16</inkml:trace>
  <inkml:trace contextRef="#ctx0" brushRef="#br0" timeOffset="250">0 355 281 0,'0'0'322'0,"0"0"-187"16,0 0 0-16,0 0-31 16,0 0-36-16,0 0-43 15,79-49-24-15,-44 45 2 16,7-2 2-16,4 2-1 15,3-1-4-15,5-3 0 16,-3 4-38-16,-6-1-104 0,-8 1-111 16</inkml:trace>
  <inkml:trace contextRef="#ctx0" brushRef="#br0" timeOffset="848">531 240 540 0,'0'0'135'0,"0"0"-6"15,0 0-24-15,0 0-47 16,0 0-21-16,0 0-2 15,5-9-18-15,-3 9-13 16,1 0 2-16,-3 0 11 16,2 0-6-16,1 0-3 15,2 0-6-15,3 0 3 16,3 0 2-16,3 0-3 16,4 0-3-16,-2 13 0 15,2 6-1-15,-4 5-1 16,-1 2-1-16,-7 0 0 15,-1-6 1-15,-2 0-10 16,-3-3-4-16,0-5 5 16,0-5 3-16,0-4 1 0,0 1 6 15,0-4 1-15,0 0 1 16,0 0 3-16,0 0 5 16,2 0 10-16,1 0 5 15,-3 0-9-15,2 0-6 16,1 0 1-16,-1 0-2 15,-2 0 9-15,3 0 3 16,-2-11-4-16,3 1-7 16,-1-3-4-16,3-2-3 15,2-5-3-15,3-1-1 16,7-6-3-16,6 2 2 16,8-2-4-16,12 2-19 15,7-1 2-15,10 7-32 0,-8 7-19 16,-10 11-104-16,-16 1-128 15,-12 0-36-15</inkml:trace>
  <inkml:trace contextRef="#ctx0" brushRef="#br0" timeOffset="1426">1252 292 382 0,'0'0'172'0,"0"0"-23"16,0 0-17-16,0 0-54 15,0 0-18-15,0 0-11 16,1-20-3-16,-1 18-9 16,0-2-10-16,0 1-10 15,0 3-5-15,0 0-7 16,-4-2-5-16,-3 2-3 15,-3 0 3-15,1-1 12 16,-1 1-12-16,1 0-1 16,-3 0 1-16,-2 0 2 15,3 0-1-15,-4 0-1 16,2 3 0-16,4 6-5 16,1 3 2-16,-2 2 0 0,4 2-5 15,-4 3 6-15,2 1 1 16,3 0 0-16,4-1 1 15,1-3-1-15,0-1-5 16,0-4-9-16,0-1 15 16,0 1-7-16,11-4 7 15,8 1 7-15,7-8 1 16,3 0 1-16,8 0-4 16,3 0 3-16,-3-9-3 15,-5-8 1-15,-11 3 10 16,-9-5 5-16,-7-3-6 15,-5 3-6-15,0-7-5 0,0 0-3 16,-19 2-2 0,-5 2 0-16,-3 7-11 0,7 4-14 15,8 6 5-15,2 4-15 16,3-2-62-16,4-2-160 16,3-4-422-16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7-09T03:52:26.194"/>
    </inkml:context>
    <inkml:brush xml:id="br0">
      <inkml:brushProperty name="width" value="0.1" units="cm"/>
      <inkml:brushProperty name="height" value="0.1" units="cm"/>
      <inkml:brushProperty name="color" value="#FF8000"/>
      <inkml:brushProperty name="fitToCurve" value="1"/>
    </inkml:brush>
  </inkml:definitions>
  <inkml:trace contextRef="#ctx0" brushRef="#br0">24 23 61 0,'0'0'248'16,"0"0"-64"-16,0 0-42 16,0 0-36-16,0 0-9 15,0 0-8-15,0-2-14 16,0 2-20-16,0 0-10 16,0 0-8-16,0 0-9 0,0 0-6 15,0-3-6-15,0 3-6 16,0 0-9-16,0 0-1 15,0 0-5-15,0 0-7 16,0 9 6-16,0 11 5 16,-5 5 1-16,0 2 2 15,1-1-2-15,-1 0 2 16,2-6-3-16,1-4 1 16,2-6 0-16,0 0 1 15,0-4-1-15,0-3 0 16,0-2 0-16,0-1 1 15,0 0-1-15,0 0 1 0,0 0 0 16,0 0 2-16,0 0 1 16,0 0 0-16,0 0 2 15,0 0 4-15,0 0-4 16,0 0-1-16,0-6 5 16,0-8-5-16,0-1-2 15,0-4 0-15,0-4 1 16,2-3-4-16,12 0-2 15,2 3-5-15,-1 0 6 16,-6 8 1-16,-2 4 1 16,1 3-1-16,-4 4 2 15,-2 1-1-15,1 3 0 16,-3 0-1-16,0 0-2 16,0 0-3-16,5 0-6 15,5 0-2-15,4 0 12 0,4 8-2 16,-4 6-3-16,1 2-5 15,-1-4 0-15,-1 6 3 16,-2-4 3-16,-1 1-4 16,-2-3-1-16,-3-1 1 15,-4-2 3-15,-1 1-2 16,0 2 0-16,0-1 3 16,0-1 0-16,0 2 2 15,0-3 3-15,0-4 2 16,0 3-1-16,0-4 0 15,0-2 0-15,0-2-1 16,0 0 2-16,0 0 0 0,0 0 4 16,0 0 6-1,0 0 4-15,0 0-6 0,0 0-1 16,0 0 6-16,0 0-4 16,0 0 2-16,3-10-7 15,2-4-1-15,2-4-5 16,1-1 1-16,1 1-2 15,4 1-1-15,-2 4-4 16,-1 3 6-16,0 3-9 16,-2 2 6-16,1 5-8 15,6 0 0-15,-1 0 8 16,1 0-2-16,-1 1-7 16,4 11 6-16,-4-3 2 0,1 4 1 15,-1-2-1 1,-1 0 3-16,-7 1-7 0,-1-2-7 15,2 6 0-15,-7 3 2 16,0 2 3-16,0 6 3 16,0 1 5-16,0-1 2 15,0-1 0-15,0-5 1 16,0-6-1-16,0 0 0 16,1-9 0-16,4-4 3 15,-2 0-1-15,-3-2 1 16,2 0 3-16,1 0-1 15,-1 0-2-15,10 0-3 0,9-6 0 16,15-10-6 0,8-5-77-16,3-5-254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7-09T03:52:29.508"/>
    </inkml:context>
    <inkml:brush xml:id="br0">
      <inkml:brushProperty name="width" value="0.1" units="cm"/>
      <inkml:brushProperty name="height" value="0.1" units="cm"/>
      <inkml:brushProperty name="color" value="#FF8000"/>
      <inkml:brushProperty name="fitToCurve" value="1"/>
    </inkml:brush>
  </inkml:definitions>
  <inkml:trace contextRef="#ctx0" brushRef="#br0">454 46 178 0,'0'0'97'16,"0"0"-1"-16,0 0 57 16,0 0-47-16,0 0-40 15,0 0-9-15,0 0-6 16,3-6-9-16,-3 5 18 0,0 1-20 15,0 0 1 1,0 0 3-16,0 0-3 0,0 0-13 16,0 0 1-16,0 0-11 15,0-2-4-15,0-1-2 16,0 1-4-16,0-2-7 16,0 0 6-16,0 1-3 15,0-1-4-15,-5 0-2 16,-4 3-1-16,-1-3-2 15,-6 2 2-15,5-1 3 16,-2 2 1-16,2 1 3 16,3 0-4-16,-2 0-3 15,0 0 3-15,1 0 1 16,-4 0 0-16,2 0-2 0,-4 6-1 16,-4 6-1-16,1-2 3 15,-1 3 4-15,1-2-4 16,4 2 1-16,3-3-1 15,0-1 0-15,4 0 0 16,-1 0-3-16,3 0 1 16,1 0-4-16,2 2 5 15,-1-3-1-15,3 1-4 16,0 0 4-16,0-1-9 16,0-5-2-16,0 4 8 15,3 2-1-15,11-1-3 16,1 1 9-16,2 0 0 15,-2-1-2-15,-1 1-8 0,-2 0-1 16,0 3-2 0,1-2 7-16,3 1 6 0,-1-1-1 15,2-1-1-15,3-1-3 16,-3 3-14-16,4-4 5 16,-3 1 6-16,-4-4 7 15,-4 0-6-15,-2 0 3 16,-3 1-7-16,-4 1 1 15,-1-2-9-15,0 3-8 16,0-3 2-16,0 1 9 16,0-3 11-16,-11 2 5 15,-7 0 17-15,1-1-10 16,-7 1-5-16,-4 1 1 16,-2 2 5-16,-10-5-4 15,-8 2 11-15,-4-3 11 0,1-1 3 16,11 0 0-1,5 0 2-15,11 0-3 0,12 0-6 16,3 0 3-16,5 0-9 16,4-4-6-16,0 1-10 15,0-1-1-15,0-4-1 16,0 0-4-16,0-6-2 16,13 2-10-16,7-2-25 15,4 3-115-15,-5 5-177 16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7-09T03:52:30.565"/>
    </inkml:context>
    <inkml:brush xml:id="br0">
      <inkml:brushProperty name="width" value="0.1" units="cm"/>
      <inkml:brushProperty name="height" value="0.1" units="cm"/>
      <inkml:brushProperty name="color" value="#FF8000"/>
      <inkml:brushProperty name="fitToCurve" value="1"/>
    </inkml:brush>
  </inkml:definitions>
  <inkml:trace contextRef="#ctx0" brushRef="#br0">127 52 37 0,'0'0'162'0,"0"0"-87"0,0 0 70 16,0 0-59-16,0 0-22 15,0 0-4-15,24-26-4 16,-24 26 32-16,0-4 7 16,0 4-21-16,0-3-12 15,0 3-12-15,0 0-10 16,0 0-13-16,0-4-8 16,0 3-5-16,0-2-1 15,0 1-5-15,0 0 0 16,0-3 3-16,0 3-2 15,0 2 2-15,0 0 0 16,0 0-4-16,0 0 0 0,0 0-2 16,0 0-1-16,0 0-4 15,0 0-1-15,0 0-9 16,0 0 2-16,0 11-8 16,0 14 16-16,0 10 0 15,0 6 0-15,0-3-2 16,0 0 2-16,0-3 1 15,-5-6-1-15,0 2 0 16,-3-3-1-16,-2-4-1 16,1 1 0-16,2-3 2 15,-1-9 0-15,5-6 0 16,2 0-4-16,1-3-4 0,0-4 3 16,0 0 0-16,0 0-2 15,0 0 7-15,0 0-9 16,0 0-10-16,0 0-5 15,0 0-20-15,-4-12-48 16,-2 3-39-16,-2-1-93 16,1-2-176-16</inkml:trace>
  <inkml:trace contextRef="#ctx0" brushRef="#br0" timeOffset="294">0 214 126 0,'0'0'231'0,"0"0"-193"15,0 0 29-15,0 0-5 16,0 0-4-16,0 0-20 15,165-1 21-15,-118 1-8 16,-1 0-1-16,-6-6-17 16,-4 3-3-16,-17-1-25 15,-5-1-1-15,-7 2-4 0,1-1-32 16,-7 3-129 0,3-2-354-16</inkml:trace>
  <inkml:trace contextRef="#ctx0" brushRef="#br0" timeOffset="1074">630 197 419 0,'0'0'102'0,"0"0"-14"0,0 0 15 16,0 0-35-16,0 0-28 15,0 0-3-15,7 0 5 16,-7 0-3-16,0 0 6 16,0 0 7-16,0 0-16 15,0-2-20-15,0 2 1 16,0 0-6-16,0-2-4 15,0 2 1-15,0 0-8 16,0 0-1-16,-2 0-8 16,-1 0-2-16,1 0 2 15,-2 0 9-15,-1 0 0 16,-3 0 3-16,1 2-3 16,-4 7-6-16,1 1 6 0,1 4 0 15,-2-2 0-15,1-4 1 16,2 1-1-16,2-3 1 15,1 1-1-15,-3 3 0 16,3-1 0-16,-3 2-4 16,6 2 2-16,-1 0 0 15,1 2 2-15,2 0-1 16,0-1 1-16,0-1-1 16,0 0-2-16,0 0-3 15,0-1 6-15,0-1 0 16,7-3-1-16,1-1 1 15,2-1-6-15,2 1 6 16,0-1 0-16,0 1 5 16,3-2 0-16,-1-4-4 0,4-1 1 15,-2 0-1-15,2 0 5 16,2 0-2-16,3-2-1 16,-1-10-1-16,-1 3 1 15,0-4 3-15,-5 0 5 16,-1 1-1-16,-6-1 5 15,-1 3 0-15,-6-3 4 16,-2-5 2-16,0-5-8 16,0 0 0-16,-10-2-4 15,-6 3-8-15,-3 3-1 16,-2 4 1-16,0 4-1 0,-11 6-7 16,-10 2-43-16,-6 3-47 15,-3 0-107-15,8 3-466 16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7-09T03:52:33.095"/>
    </inkml:context>
    <inkml:brush xml:id="br0">
      <inkml:brushProperty name="width" value="0.1" units="cm"/>
      <inkml:brushProperty name="height" value="0.1" units="cm"/>
      <inkml:brushProperty name="color" value="#FF8000"/>
      <inkml:brushProperty name="fitToCurve" value="1"/>
    </inkml:brush>
  </inkml:definitions>
  <inkml:trace contextRef="#ctx0" brushRef="#br0">260 34 224 0,'0'0'215'0,"0"0"-98"16,0 0-4-16,0 0-21 0,0 0-22 16,0 0-21-1,0 0 6-15,6-11 1 0,-6 11-4 16,0 0-9-16,0 0-10 16,0 0-10-16,0 0-1 15,0-4-1-15,0 0-4 16,0 1-13-16,0 1 10 15,-4-1-3-15,-1 3-9 16,3-2 1-16,-3 2-3 16,1 0-4-16,-4-4-2 15,-2 4-3-15,0 0 9 16,-4 0-2-16,-1 0 2 0,1 0 5 16,-5 0-5-16,1 0 1 15,0 9-1-15,2 1-1 16,7 4 1-16,-6 2-4 15,6-1 1-15,-1 4-4 16,-1 0 7-16,4 4-1 16,-2-4-1-16,4 2 1 15,0-4 1-15,0 2 0 16,2-3-3-16,-2 1 3 16,0 1-3-16,1 0-3 15,2-3-1-15,2 3 0 16,0-1-1-16,0 0 3 15,6-1 0-15,9-1 5 16,7-4-4-16,7 3 4 16,5-8-5-16,8 0 5 0,6-6 5 15,2 0 2-15,-7 0-3 16,-1 0 1-16,-9-11 6 16,-4-2-1-16,-6 0-3 15,-11 1 0-15,-5 2 1 16,-7-1-1-16,0 5 0 15,0-1-7-15,0 1 0 16,0 3 0-16,0 1-1 16,0-1-14-16,0 3 3 15,0 0-27-15,-10-4-77 16,-9-4-251-16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7-09T03:54:25.135"/>
    </inkml:context>
    <inkml:brush xml:id="br0">
      <inkml:brushProperty name="width" value="0.1" units="cm"/>
      <inkml:brushProperty name="height" value="0.1" units="cm"/>
      <inkml:brushProperty name="color" value="#FF8000"/>
      <inkml:brushProperty name="fitToCurve" value="1"/>
    </inkml:brush>
  </inkml:definitions>
  <inkml:trace contextRef="#ctx0" brushRef="#br0">0 0 23 0,'0'0'9'15,"0"0"-9"-15,0 0-31 16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7-09T03:54:29.236"/>
    </inkml:context>
    <inkml:brush xml:id="br0">
      <inkml:brushProperty name="width" value="0.1" units="cm"/>
      <inkml:brushProperty name="height" value="0.1" units="cm"/>
      <inkml:brushProperty name="color" value="#FF8000"/>
      <inkml:brushProperty name="fitToCurve" value="1"/>
    </inkml:brush>
  </inkml:definitions>
  <inkml:trace contextRef="#ctx0" brushRef="#br0">1607 297 29 0,'-62'-63'28'0,"62"63"14"16,0 0 50-16,0 0 13 0,0 0-18 16,0-1-28-1,0-3-51-15,0 0 4 0,0 3-12 16,0 1 0-16,0 0 0 15,0 0 14-15,0 0-14 16,0 0-37-16,0 0 18 16,0 0 19-16,0 0 2 15,0 0-1-15,0 0-1 16,0 0-3-16,0 0 3 16,0 0 17-16,0 0 2 15,0 0 3-15,0 0 16 16,0 0 23-16,0 0-2 15,0 0 1-15,0 0-9 16,0 0-5-16,0 0-17 16,0 0-9-16,0 0-11 0,0 0-9 15,0 0 2-15,0 0-2 16,0 0 2-16,0 0 0 16,0 0 5-16,0 0 13 15,0 0 7-15,0 0 5 16,0 0 5-16,0 0 3 15,0 0-6-15,0-3-14 16,0 3-4-16,0-2 1 16,0 2-4-16,0-3-3 15,0 2-8-15,0 1 3 16,0 0-4-16,0 0 0 16,0 0 0-16,0 0-1 0,0 0 2 15,0 0-1-15,0 0 3 16,0 0-4-1,0 0 5-15,0-1-2 0,0 1 0 16,0-4-1-16,0 1 0 16,0-1-1-16,0 4 2 15,0-1-3-15,0-2-1 16,-3 1 1-16,3 2 0 16,-4-2 0-16,0 2-3 15,2-2 3-15,-1-1 0 16,1 1 0-16,-1 2-4 15,1-2 4-15,-1 0 0 16,2-1 2-16,-7 2 0 0,3 1-2 16,0-3-4-16,0-1 4 15,0 1 4-15,-4 0-4 16,-2-2 0-16,-2 1 2 16,-2 0-1-16,7 0 0 15,2 1 0-15,1-1 3 16,0 3-4-16,-4-2-1 15,1 2 1-15,0-4 0 16,1 4-2-16,-6-3 1 16,2 0-4-16,-7 0 5 15,-1 1-4-15,0-1 4 16,-4 0 0-16,3 2-2 16,-1 0 4-16,1 0-3 15,1-3 2-15,3 1-1 0,0 0 0 16,2 1 0-16,2 2 2 15,0-4-2-15,0 2 0 16,3 2 1-16,1 0-1 16,3 1-3-16,0-4 2 15,0 4-5-15,-4-1 1 16,-1 1-6-16,0-3-1 16,1 0 12-16,-4 2 4 15,-6-3-4-15,-4 3 0 16,-2-6-1-16,-3 1 1 15,1 1 0-15,3-2 1 16,5 2-1-16,6 2 0 16,3-3 3-16,4 3-1 0,1 1-1 15,-3 1-2-15,3 1 2 16,0 0-2-16,-4 0-4 16,-6 0-3-16,-2 0 6 15,-7 0 2-15,0 0 2 16,-4 0-2-16,1 0 2 15,3 0-1-15,0 0 0 16,-3 0-1-16,-2 0 2 16,0 0-1-16,5-6 2 15,4 2-3-15,12 1 2 16,4 3-1-16,2-1-1 16,2 1 0-16,0 0-1 0,-3 0-1 15,1 0-4-15,-6 0-1 16,-6 4 6-16,-4 7 1 15,2-2 2-15,-2 0 0 16,1-4-2-16,-2-2 0 16,2 2 0-16,3-3 1 15,6 0-1-15,2-2 2 16,-1 0-2-16,6 2 0 16,-7-2 0-16,1 3 0 15,-1-1-1-15,-3 0 1 16,-2 3 0-16,2-4 1 15,-5 5-1-15,1-5 0 16,1 5-1-16,-1-1 1 0,4 2 0 16,-2 1-2-1,1-1 1-15,2 1 1 0,0-1 0 16,4 1-2-16,3-3 0 16,1 1 1-16,2-2 1 15,-5 4-2-15,2-1 2 16,-2 2 0-16,-1 0 0 15,-2 1 1-15,-2 3-1 16,1 2 0-16,-6-4 0 16,2 1-1-16,4-2 1 15,2-3 2-15,4-1-2 16,1 1 1-16,2-3-1 16,0-4-1-16,0 2 0 15,0-2 0-15,-3 3-4 0,3 1 3 16,-3 2 2-16,-2 5 0 15,4-1 1-15,-7-1 0 16,6-1 2-16,-3 3-1 16,2-4-2-16,3-4 0 15,0 6-2-15,-2-6-1 16,2 3-3-16,0 3 3 16,0 0-3-16,0 0 3 15,0 2 3-15,0-1 2 16,0 4 1-16,0-3 0 15,0 2-2-15,0-3-1 16,0 2 2-16,0-2-2 16,0 1 0-16,0 3 0 0,0-1-8 15,7-3 1-15,1 2 6 16,3-4 0-16,5 1 1 16,-2 0 0-16,6-1 6 15,-4-3-5-15,1-1 1 16,-2-1-2-16,-2-1 3 15,-4-2-3-15,-2 0 2 16,-4 0-1-16,2 0 0 16,-5 0-1-16,1 0-1 15,3 0 1-15,-4 1 2 16,4 5-2-16,4-1 0 16,-1-2 1-16,6 4-1 15,1 0 0-15,-3-2-1 16,4 3 0-16,-2-4-1 0,-1 2 2 15,-5-3-3-15,-2 1-1 16,-2-3 2-16,-3-1 1 16,0 0 1-16,0 0 0 15,0 0 1-15,0 0-1 16,0 0 0-16,0 0 0 16,5 0 0-16,4 0-7 15,3 0 6-15,5 5 2 16,1-1-1-16,1-1 0 15,-3 2 0-15,2-4 1 16,-5 2 3-16,-4-1-4 0,-7-2-2 16,1 0 2-1,-3 3 1-15,0-3-1 0,2 1 2 16,1 2-4-16,2-3 1 16,0 1 1-16,4 3 1 15,2-1-1-15,5 4 0 16,-1 0 1-16,-4-5 0 15,-1 1-1-15,-2 1 0 16,-3-1-1-16,1 1 1 16,-3-3-1-16,-3-1 1 15,0 0 1-15,0 0 0 16,0 0 0-16,2 0 0 0,1 0-1 16,2 4 0-16,4-2-2 15,4 5 2-15,-3-1 2 16,0 0-2-16,-4 0-2 15,-1-2 2-15,3 2-2 16,-3-2 2-16,-1-1-2 16,1 0 4-16,-5-3-2 15,0 0 0-15,3 0 3 16,-3 0-2-16,2 0 1 16,-2 0-1-16,0 0-2 15,8 0-1-15,-2 5 1 16,12-4 1-16,-2 1 1 15,7 3 0-15,-6-3 0 16,-2 2-1-16,1-3 0 16,-3-1 0-16,1 3 1 0,-4-3 1 15,-1 0-2-15,1 0 1 16,3 0 1-16,-4 0-2 16,4 0 2-16,-6 0-2 15,5 0 1-15,3 0-1 16,-1 0 0-16,-2 0-4 15,-1 0 2-15,-6 0-4 16,-1 0 6-16,3 0 0 16,1 0 0-16,-3 0 0 15,-1 4 1-15,-2-4 1 16,1 0-1-16,-1 0-1 16,3 0 0-16,3 0 0 0,1 0 4 15,6 0-4-15,-2 0 0 16,1 0 1-16,0 0 0 15,-2 0-1-15,1 0 0 16,-4 0 0-16,1 0 0 16,-1 4-1-16,-4-4 1 15,0 0 0-15,-2 0 3 16,-3 0-2-16,0 0-1 16,2 0 0-16,1 0 0 15,7 0-3-15,3 0 3 16,3 0-1-16,1 0 1 15,2 0-1-15,-4 0 1 16,-1 0 0-16,-4 0 0 0,-2 0 0 16,-6 0 0-1,1 0-2-15,-3 0 3 0,0 0-1 16,0 0 2-16,0 1-1 16,1-1-1-16,3 0 1 15,0 0-2-15,6 0-2 16,0 0 3-16,-1 0 0 15,1 0 1-15,-5 0-1 16,3 0-1-16,1 0 1 16,6 0 0-16,-4 0-3 15,2 0 3-15,-8 3 5 16,3-3-3-16,-7 0-2 16,4 0 5-16,3 0-4 15,-6 0 1-15,3 0 4 0,-2 0-6 16,-2 0 1-16,3 0-1 15,0 0 0-15,-4 0 0 16,2 0 0-16,3 0 1 16,-2 0-1-16,-1 0 0 15,3 0-1-15,-2 0 2 16,2 0-2-16,3 0 1 16,-2 0 0-16,-1 0 0 15,3 0 0-15,-3 0 1 16,1-3-1-16,2-2 1 15,-2 5 0-15,4-4-1 16,-3 1-1-16,-3 3 1 16,-2 0 1-16,1 0 1 0,-3 0-1 15,2 0-1 1,-2 0 1-16,0-1 0 0,5-3 0 16,-1-1 0-16,1 1-1 15,3-1 0-15,-3 1-1 16,0 0 1-16,0 1 0 15,1-1 1-15,-1-2-1 16,0 1 2-16,-1-2 1 16,0 1-3-16,-1-1 1 15,-1 1-2-15,1-2 2 16,-2 1 0-16,3 0-1 16,-3-2 0-16,4 1 0 0,0-1 3 15,-2 0-3-15,-1 2-1 16,2 1 0-16,0-1 2 15,-3 1-1-15,2-2 2 16,2-1-1-16,-3-3-1 16,1 3 0-16,2 1 0 15,0 2 0-15,-4-2 2 16,2 0-2-16,-1 4-1 16,-2-1 1-16,3 1 2 15,-3-1-2-15,4 1-1 16,-3 0 1-16,2-4 3 15,2 3-3-15,-3-4-3 16,3-3 3-16,-1 4 0 0,4 1 1 16,-6-1 0-1,1 4-2-15,-1-1 1 0,-2 1 0 16,0-1 0-16,0 1 2 16,0 1-2-16,0-2 0 15,0 0 8-15,0 1-7 16,0-2-1-16,0-1 3 15,0 0 1-15,0 0-3 16,0 0 0-16,0 5-1 16,0-9 0-16,0 1 0 15,0-2-1-15,0-1-1 16,-5 0-1-16,-5 0 3 0,-1-1 2 16,-5-5-1-1,5 4 4-15,-2-1-3 0,2 2 1 16,3 2 0-16,-2-1-3 15,5 4 0-15,1 0 0 16,-1 3 0-16,5-1 2 16,-4 1 0-16,3-3-2 15,-2 2-1-15,1-4-1 16,-3 3-17-16,2-4-81 16,-2-9-225-16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7-09T03:54:35.453"/>
    </inkml:context>
    <inkml:brush xml:id="br0">
      <inkml:brushProperty name="width" value="0.1" units="cm"/>
      <inkml:brushProperty name="height" value="0.1" units="cm"/>
      <inkml:brushProperty name="color" value="#FF8000"/>
      <inkml:brushProperty name="fitToCurve" value="1"/>
    </inkml:brush>
  </inkml:definitions>
  <inkml:trace contextRef="#ctx0" brushRef="#br0">1410 197 19 0,'0'0'62'0,"0"0"14"15,0 0 14-15,0 0 2 0,0 0-2 16,0 0-18-16,0 0 6 15,4 1-28-15,-4-1-12 16,0 0 19-16,0 0 4 16,0 0-6-16,0 0-11 15,0 0-7-15,0 0 0 16,0 0 12-16,0 0-13 16,0 0-15-16,0 0-6 15,0 0-4-15,0 0-3 16,0 0-4-16,0 0-2 15,0 0 1-15,0 0 1 16,0 0 2-16,0 0-3 16,0 0 4-16,0 0 0 0,0 0 3 15,0 0-7-15,0 0 1 16,0 0 0-16,0 0 2 16,0 0-2-16,0-1-4 15,0-2 0-15,0 3-2 16,0-1 0-16,0-2-1 15,0 3 3-15,-1-2-4 16,-2 0 4-16,1 0 3 16,-3 1-3-16,0-3 0 15,-3 0 0-15,0-4 7 16,2 5-8-16,-4-2 1 16,2 3-3-16,-1-2-3 0,2 3 6 15,-1-2 2-15,-1-1 0 16,-1 0 1-16,-3 3-3 15,3-1 0-15,4 0 1 16,-2-1-1-16,2 1 1 16,-2 2-1-16,6-2 2 15,-3 0 0-15,0 1-1 16,-3-2 0-16,0 0 0 16,-1 2-1-16,-1-6 0 15,0 6 0-15,1-3 0 16,2 2 0-16,-1-1 0 15,2 2 0-15,-2 1 0 16,-2-1 0-16,1-3 0 0,-1 1 1 16,2 3-1-16,2-4 0 15,-4 3 1-15,5-2-2 16,-3 1 2-16,-1-2-1 16,-1 1 0-16,-3-3 1 15,-1 2-2-15,-2 0 1 16,-5-2 0-16,1 0 0 15,1 0-1-15,-2-1 1 16,1-1-1-16,3 7 0 16,3-3 1-16,4 4 0 15,1-2 0-15,-4-1 0 16,3 3 0-16,-3 0-1 0,2 0 0 16,-2 0 1-16,2 0-1 15,-6 0 1-15,-1 0-3 16,2 0 3-16,-7 0 0 15,-4-1 2-15,1-2-2 16,-1-2-2-16,5 5 2 16,2-4 0-16,4 1-1 15,4 3 1-15,-1-1-1 16,3 1 1-16,5 0-4 16,4 0 2-16,1 0 0 15,0 0 0-15,0 0 2 16,-4 0-2-16,-2 0 0 15,-4 0 1-15,-7 0 1 16,-1 0-1-16,2 0 1 16,-3 0 0-16,1 0 2 0,-1 0-1 15,5 1-1-15,1 2 0 16,6 1 0-16,-1-4 0 16,2 0-1-16,-2 0 0 15,-2 0 1-15,2 4-1 16,2-3 1-16,-2 3 1 15,-4-1 0-15,0 0-2 16,0 1-1-16,0 0 2 16,2 0 0-16,-4 0 1 15,1 1-1-15,1-3 0 16,4 0 0-16,0 1 0 16,2 0 0-16,-2 3-1 0,-3 2 1 15,-4 1-4 1,2 5 3-16,-1-6 1 0,4 2-2 15,-2-1 0-15,5 0 2 16,-2-2-2-16,4-2 2 16,-3 3 0-16,1-4 0 15,2 2 0-15,-3 1 2 16,4-1-2-16,0 0-3 16,3 0 2-16,-2-2-2 15,3 1-3-15,0-1 5 16,-2 1 1-16,-1 2 1 15,-2-4 0-15,0 4-1 16,0-3 0-16,1 2 3 16,-1 0-3-16,0-1 1 15,0 3-1-15,3-7 2 0,-2 4-2 16,-4 2 0-16,3-2 1 16,0 3-1-16,-3-1 0 15,6 4 0-15,-1-3-2 16,2 1 1-16,-3-4-1 15,4 0-2-15,0 1 3 16,-1 1 1-16,1-2 0 16,-3 2-1-16,3-3 1 15,0-1 2-15,0 0-1 16,0 0-1-16,-2-1 0 0,2 0 1 16,0 4-1-16,0 1 0 15,0 2-3-15,0 0 0 16,0 3 2-16,0-4 1 15,0-1 0-15,0-2 1 16,0 2 0-16,0-3-1 16,0 1 1-16,2-1 0 15,-2-3-1-15,0 3 1 16,3-3-1-16,-3-1 0 16,1 3 2-16,3 1 0 15,-4 0-2-15,1 1 0 16,2 2 1-16,2-1-1 15,0 2-1-15,-2-5 1 16,2 4 0-16,-3-3-4 16,1 1 4-16,-2-2 0 0,3 2 0 15,0 1 4-15,-4-3-3 16,2-1 1-16,1 0-1 16,-3 1-1-16,2-1 2 15,1 0-2-15,-1-1-3 16,1 4 3-16,-1-1 0 15,2-1 1-15,1 3-1 16,-2-1 2-16,2-1-1 16,-3 0-1-16,1 2 2 15,-3 0-2-15,5 0 1 16,-4-1-1-16,4-2 2 16,2 4-2-16,2 1-2 0,1-2-1 15,4 3 3 1,1-2 0-16,-1-1 2 0,-1-2 1 15,-3-2-1-15,-4 2-1 16,-1-1 1-16,-2-2 1 16,-3-1-3-16,0 0 0 15,0 0 0-15,0 0 2 16,0 0-2-16,0 0 0 16,0 3 0-16,5 0-1 15,0 2 1-15,0 0 0 16,1 1 0-16,4 1 1 15,1-3-1-15,-5 1 1 16,2 2 0-16,-3-5-2 16,0-2 2-16,-4 3-2 15,-1-3 2-15,0 0-1 0,0 0 0 16,4 0 0-16,-3 0 2 16,3 1-2-16,0-1-2 15,1 1 2-15,0 6 2 16,1-6-1-16,2 2-1 15,0-2 0-15,-1 2 0 16,-2-1 0-16,3 0 1 16,-2 0-2-16,2-2-1 15,-3 0 2-15,-3 3 0 16,2-3-3-16,0 0 2 0,0 0 1 16,6 0 1-1,0 2 0-15,2 0 3 0,0-2-4 16,1 2 1-16,-4 1 1 15,1-2-2-15,-4 2 0 16,-1-2 1-16,1-1-1 16,1 7 0-16,-4-7-1 15,-1 0 1-15,1 0 0 16,-2 0 1-16,3 2 0 16,0-2 2-16,1 0-2 15,2 0-1-15,2 0-1 16,-1 0-1-16,-1 0 4 15,-2 0-4-15,1 3 4 16,-1-3-2-16,-4 0 1 16,4 0-1-16,0 0 0 0,3 0 0 15,-2 0 0-15,4 0 1 16,-2 0 0-16,3 0-2 16,1 0 2-16,-3 0-2 15,1 0 2-15,-1 0-1 16,-4 0 1-16,0 0 1 15,-3 0-1-15,1 0 0 16,-1 0-1-16,2 0 0 16,1 0-1-16,5 0 1 15,3 0-1-15,-1 0 1 16,0 0-1-16,1 0 1 16,-4 0 1-16,-2 0-1 0,1 0 0 15,-4 0 1-15,0 0-1 16,-3 0 0-16,2 0 0 15,2 0 0-15,0 0 0 16,1 0 0-16,-1 0 0 16,3 0 0-16,-1 0 0 15,1 0 3-15,-2 0-3 16,4 0-2-16,-4 0 2 16,1 0 0-16,-3 0-1 15,4 2 1-15,2 0 0 16,-4 0 0-16,4-2-1 15,0 0 2-15,-1 0-1 16,3 0 0-16,-3 3 0 0,-4-2 0 16,5-1 1-1,-6 0-1-15,3 0 1 0,-2 0-1 16,0 0 0-16,-1 0 0 16,0 0 3-16,-3 4-5 15,-1-4 2-15,3 0-1 16,-3 0 1-16,5 0 0 15,0 0-1-15,5 0 0 16,-1 0 1-16,1 0 0 16,-2 0 0-16,-3 0 0 15,1 0 0-15,-3 0 0 16,2 0 1-16,0 0-1 0,0 0 0 16,0 0 3-1,-2 0-5-15,2 0 2 0,-1 0 0 16,1 0 0-16,0 0 0 15,1 0 0-15,2 0 1 16,-1 0-1-16,1 0 0 16,-2 0 0-16,4 0 0 15,1 0-4-15,-1 0 4 16,1 0 1-16,-1 0 1 16,-1 0-2-16,1 0-1 15,0-4 1-15,1 4 0 16,-2-1 0-16,-2-2 0 15,2 1 1-15,-1 0-1 16,-3 2 0-16,2 0 1 16,-2 0-1-16,3 0 0 0,0 0 0 15,-2 0 0-15,-1-2 1 16,0-1 0-16,3 1-1 16,-4-2 3-16,3 0-3 15,-2 1 3-15,-1-1 1 16,0 4-1-16,-3-4-1 15,4 2-2-15,-2-1 1 16,4-1-1-16,-1-1 0 16,-1 1-1-16,1 3 1 15,-1-6 0-15,0 6 0 16,0-3 0-16,0 2 0 16,-1-2 0-16,0 1 1 0,0 2 0 15,-2-3 0-15,-2 4-1 16,3-4 0-16,-1 1 2 15,1-1-2-15,-1 3 0 16,-2-1 0-16,3-3 2 16,2 3-1-16,-4-3 0 15,3-2-1-15,0-1 0 16,1 2-1-16,3 0-1 16,-3-1 2-16,1 0 0 15,-1 2 0-15,0-1 2 16,0 1-2-16,-2-2 1 15,-1 4 2-15,-2 1 1 16,3-1-2-16,-2-1-1 16,3 1 1-16,1-4-2 0,-4-1 0 15,2-1 1-15,2 3-1 16,0-1 2-16,0-3-2 16,0 1 0-16,-1 1 1 15,1 1-1-15,-2 2 0 16,-1 3 0-16,-2 0 2 15,0 2-1-15,0 0 0 16,0 0 0-16,0 0 2 16,0 0-1-16,0 0-2 15,0-2 3-15,0-1 2 16,0-1 0-16,3-1-2 0,-1-2-2 16,-2 4 2-16,3-1-3 15,-3-1 2-15,0 2-1 16,0-1 1-16,0 0-2 15,0 1-2-15,0 2 1 16,0 1 1-16,0 0-2 16,0-4 0-16,0 1 2 15,0-1 0-15,-3-4 0 16,-2-3 2-16,0 4 3 16,0-1-2-16,4-3 0 15,-2 5 2-15,3 1-3 16,0 1 2-16,0-3-2 15,0 3 0-15,0 4 2 16,0-1-2-16,0-2-2 16,0 3 3-16,0 0-3 0,-2 0-2 15,2-2 1-15,-3 2 1 16,-2-2 0-16,2-3 0 16,1 2-2-16,2-3 4 15,-3 5-2-15,1-2 3 16,-2-1-3-16,0 2 0 15,3-2-3-15,-4 1 0 16,-3 0-6-16,-8-3-16 16,-19 1-48-16,-10-9-54 15,-20-6-244-15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7-09T03:54:44.147"/>
    </inkml:context>
    <inkml:brush xml:id="br0">
      <inkml:brushProperty name="width" value="0.1" units="cm"/>
      <inkml:brushProperty name="height" value="0.1" units="cm"/>
      <inkml:brushProperty name="color" value="#FF8000"/>
      <inkml:brushProperty name="fitToCurve" value="1"/>
    </inkml:brush>
  </inkml:definitions>
  <inkml:trace contextRef="#ctx0" brushRef="#br0">1508 207 125 0,'0'0'211'0,"0"0"-117"15,0 0-5-15,0 0-11 16,0 0-25-16,0 0-30 16,0 0-9-16,3 0 13 15,-3 0-3-15,0 0 0 16,0 0 12-16,0 0 6 15,0 0-7-15,0-3 3 16,0 0 2-16,0 3 2 16,0-1-3-16,0 1-15 15,0-4-6-15,0-1-9 0,0 1-3 16,-3 2 2-16,1-1-2 16,-1-1-5-16,1 3 4 15,-1-2-5-15,3-1 1 16,-1 4-1-16,-3 0-3 15,3-3 3-15,-7-1-5 16,1-3 3-16,-2 2 2 16,-4 2 2-16,0-2 1 15,2-2 7-15,1 4-6 16,1-1 0-16,-1-1-2 16,-3-1-1-16,0 2-2 15,-1 0 1-15,-1 2-9 0,1-1 9 16,-2 2 0-16,0 0 0 15,0 1 1-15,1-4-2 16,-2 4 3-16,2-1-2 16,1-2 2-16,4 3-1 15,1 0-1-15,1-3 5 16,3 3-5-16,0-1 0 16,3 1 0-16,-6 0-1 15,-1 0 1-15,-4 0 0 16,-3 0 0-16,1 0 0 15,3 0-1-15,-6 0 1 16,3 0 2-16,1 0-2 16,4 0 1-16,1-4 0 0,4 4 0 15,3 0 0-15,-1-3-1 16,-3 1 0-16,2-1 1 16,0 3-1-16,-1-1 2 15,5 1-2-15,-3 0 0 16,1-3-2-16,-3 3 2 15,2 0-1-15,-3 0 0 16,-2 0 0-16,1-2 1 16,-1 1-1-16,2-5 1 15,-4 5-2-15,-3 1 2 16,-1-4 0-16,1 3 0 16,2-1 0-16,1 0 1 0,2-1-1 15,-5 1-1 1,2 2 1-16,-2-2 0 0,-1 0 0 15,-1 2 0-15,6-3 0 16,-4 3 1-16,3-2-1 16,-1 0 0-16,1 1 0 15,-2-4 0-15,2 3 0 16,-3-3 0-16,3 0 1 16,4 4-1-16,-4-2 0 15,1 3-1-15,4-2 1 16,0 2 0-16,0 0 0 15,1 0 0-15,-4 0-1 16,-1 0 1-16,3 0 0 16,-4 0 1-16,1-3-1 15,1 3 0-15,3 0 0 0,-1 0-1 16,-2 0 1-16,-2-4 0 16,-3 4-1-16,2 0 0 15,-2 0 1-15,2 0 1 16,3-1-1-16,1 1 0 15,-1-3 0-15,2 3 0 16,-2 0 0-16,5-3 0 16,1 3 0-16,-1 0 0 15,-2-1 0-15,-5 1 0 16,1 0-3-16,-1 0 3 0,-1 0 0 16,1 0 0-16,2 0 0 15,-1 0-1-15,1 0 1 16,3 0 0-16,0 0 0 15,0 0 0-15,0 0 0 16,1 0 0-16,-3 0 0 16,-2 0 0-16,1 0 0 15,0 1-1-15,1-1 1 16,2 3-1-16,0 0 1 16,1-2-1-16,-1 3 1 15,-3-4 2-15,3 0-2 16,0 3-1-16,0-3 1 15,1 2 0-15,-1 1 2 16,-3-2-4-16,1 2 4 16,-1 0-4-16,-1 1 2 0,-1-1 0 15,4 1 0-15,-2-3 0 16,1 3 0-16,2 1-1 16,1-3 1-16,-1 3-1 15,-3-1 0-15,3 1-1 16,-3-4 2-16,3 1 0 15,-1 3 1-15,-2-3-1 16,1 2 0-16,-1 1 1 16,2-2 0-16,3 1-1 15,1 0-3-15,-3-1 2 16,2-2-1-16,-2 4 4 16,0-1-2-16,2-2 0 0,1 2 0 15,-1 0-1-15,-2 0-1 16,4-1 2-16,1 1 0 15,-3-3 0-15,3 2-4 16,-2 0 3-16,-1 1 0 16,1 4-1-16,-1-5 1 15,1 1 2-15,-1-3-1 16,3 3 1-16,-1-1-1 16,-3 1 0-16,3-1-2 15,-2 4 4-15,1-2-2 16,-1 0 0-16,1-1-1 15,-1 1 1-15,3-4 1 16,-2 3-1-16,-1-1 2 16,3 0-2-16,-1-2 0 15,-3 4-1-15,4-2 1 0,0 1 0 16,-3-2-4-16,3 2 0 16,0-3 3-16,-1 6 1 15,1-7 0-15,0 5 1 16,-4-1-1-16,3 4 1 15,-2-6-1-15,-2 6 0 16,3-1 1-16,-3-1 3 16,2 1-4-16,-2-2 0 15,4-1 2-15,-3-1-3 16,3-2 2-16,1 3-2 0,0-4-1 16,0 0 2-16,0 2-4 15,0 3 3-15,0-2 0 16,0 1 1-16,0 1-1 15,0-2 1-15,-3 2 1 16,1-1-1-16,2 2 2 16,-5-2-3-16,2 3 3 15,1 1-2-15,-2 0 2 16,0 2-2-16,0 4 2 16,-1-4-2-16,0 2 3 15,2-3 3-15,1-5-6 16,-1 3 1-16,1-2-1 15,2-4 3-15,0 3-2 16,0-4 0-16,0 3-1 16,0-3 0-16,-3 0 1 0,1 2-1 15,-1 1 2-15,3-2-2 16,0 0 1-16,0 3-3 16,0-1 2-16,0 1-3 15,0 0 2-15,0-3-1 16,0 4 3-16,0-1-1 15,0 2 0-15,0 5 0 16,0-1 0-16,0-2 1 16,0 3 0-16,0-6-1 15,0-3-1-15,0 1-1 0,0-3-3 16,0 0 3 0,0 1 2-16,0-1 0 0,0 4 4 15,0 0-4-15,0-4-4 16,0 7 3-16,0-6 0 15,3 6 1-15,4-1 4 16,1 0 0-16,0 4-2 16,-3-6 0-16,1 2-1 15,-1-1-1-15,0-1 1 16,0 4 0-16,-1-3 4 16,0-1-5-16,-3-1 1 15,2-3-1-15,-3 2 0 16,2-1 0-16,3 3-1 15,0 3 1-15,3-3 0 16,1 0 0-16,-1 2-2 0,2 0 2 16,-4 4 3-1,2-4-3-15,-1 1 3 0,-2-1-3 16,-1-2-3-16,0 2 3 16,-3-3 0-16,2 1 1 15,-1-1-1-15,1-1 1 16,-3 1 1-16,7-1-4 15,1 1 1-15,5 4 1 16,-2-2-1-16,2-1-3 16,-2 1 4-16,2-1 4 15,0 2-1-15,-4-4-3 16,-2 3 0-16,1 0 0 16,1-4 0-16,1 7 1 15,-1-4 2-15,3 0-3 0,-1 0-1 16,0 1-1-16,4-3 2 15,4 0 0-15,-1 0 0 16,-1 1 0-16,-6-2 0 16,-3 2 1-16,-3-2 0 15,0 3-1-15,-3-4 2 16,-2 0-1-16,3 0 1 16,-3 0-1-16,0 0 1 15,0 0-2-15,1 0-2 16,4 0 0-16,5 0-2 15,3 0 4-15,4 0 3 16,-2 0-1-16,-6 0-1 16,1 0-1-16,0 0 0 0,-2 0 1 15,-3 0-1 1,-4 2 1-16,2-2 1 0,-1 1-1 16,3-1-1-16,0 0 0 15,3 0 0-15,-2 0 1 16,-1 0-1-16,0 0 0 15,-1 0 0-15,1 0-2 16,0 0 2-16,2 0-2 16,-1 0 2-16,-1 5 0 15,0-5 0-15,-1 3 0 16,4-2 0-16,-1-1 2 16,1 0-2-16,1 0 1 0,-2 0 0 15,2 0-1-15,3 0 1 16,-6 0-1-16,4 0 1 15,-1 0-1-15,-1 0 1 16,-3 0 0-16,0 0-1 16,0 0 0-16,-5 0 0 15,1 0 0-15,-1 0 0 16,0 0-1-16,4 0 0 16,0 0 1-16,5 0-1 15,0 0 1-15,1 0 1 16,-1 0-1-16,1 0 0 15,-5 0 0-15,4 0 0 16,-2 0 0-16,4 0 0 0,-1 0 0 16,-4 0 0-1,2 0 0-15,-1 0 0 0,1 0 0 16,-2 0 1-16,2 0-1 16,-2 0 0-16,2 0 0 15,1 0-1-15,-3 0 2 16,2 0-1-16,-2 0 0 15,-1 0-1-15,0 0 0 16,-2 0-1-16,-1 0 2 16,3 0 0-16,-2 0 0 15,2 0-1-15,-1 0-1 16,3 0 1-16,1 0 0 0,-3 0 0 16,3 0 1-1,-3 0 0-15,-4 0 0 0,4 0-1 16,-5 0 1-16,3 0 1 15,-3 0 0-15,0 0-1 16,0 0 1-16,0 0-1 16,0 0 0-16,0 0 1 15,2 0-2-15,1 0-1 16,2-1 1-16,0-2 0 16,1 2 1-16,2-3 0 15,-3 3 0-15,0-1 0 16,-5 2 0-16,0 0 0 15,1 0 0-15,-1 0 0 16,0 0-1-16,0 0 0 16,0 0 1-16,0 0 0 0,0 0-1 15,7-4 2-15,-1 3 0 16,4-2-1-16,-2-1 0 16,-2 2 0-16,2 0 0 15,-6 2 0-15,1 0 0 16,-3 0 0-16,0 0 0 15,2 0 0-15,1 0-1 16,-2 0 1-16,3 0 0 16,0 0-1-16,3 0 1 15,4-2-1-15,-1 2 1 0,1-1 0 16,-1 1 0 0,2-4 0-16,-5 4-1 0,2 0 0 15,-2-1 0-15,-2 1 1 16,-1-3 0-16,-2 0 0 15,1 3-1-15,-3 0 2 16,0-1-1-16,0 1 0 16,2 0 1-16,1-4-2 15,2 4 1-15,1-3-1 16,2-2 1-16,2 3 0 16,-5-3 0-16,0 5 0 15,-5-4 1-15,1 4 0 16,-1 0-2-16,0 0 1 15,0 0 0-15,0 0 0 16,0 0 0-16,0 0 0 0,0 0 0 16,0 0 0-1,3 0-1-15,2 0-1 0,-2-3 0 16,-1 3 2-16,3-4 2 16,-2 1-1-16,2 1-1 15,0-3 0-15,0 1 1 16,-1-1 1-16,1 2-2 15,0-1 0-15,-3 3 0 16,2-3 0-16,0-1 0 16,0 1 0-16,3-1 1 15,-2 2-1-15,6-5 0 16,-2 2 0-16,1-3 0 0,0 1-1 16,-1 1 2-1,-2 0-1-15,2-1 0 0,-4 4 1 16,0-3-1-16,1 2 0 15,-6 0 1-15,2 1 1 16,1-1-1-16,-1 5-1 16,1 0 1-16,-3-4-1 15,0 0 0-15,2 1 0 16,-2-3 2-16,3 5-1 16,-3-2 0-16,2-2 2 15,1 4-2-15,-2-2 0 16,-1 2 0-16,4-2-1 15,-3 0 1-15,-1 2 0 0,3-2-1 16,-3 1 3 0,0-1-3-16,0 2 3 0,0-1-3 15,0-1 3-15,0-2-3 16,0-2-2-16,2 2 2 16,1-2 2-16,-1 0 1 15,1-1-3-15,2-1 1 16,-4 2-1-16,4 4 3 15,0-3-3-15,-2 2 0 16,-1-2 0-16,-2 3 1 16,3-1 0-16,-3 2 0 15,2-2 1-15,1 1-2 0,-3 2 2 16,0-3-1 0,0 4 1-16,0 0-1 0,3 0 0 15,-3-3-1-15,2-1 0 16,-2 3 0-16,0 0 0 15,0-4 0-15,0 2 0 16,0-1 0-16,0 3 10 16,0-4-6-16,0 3-2 15,0-2-1-15,0 4 2 16,0-1 0-16,0-1 0 16,0-2 1-16,0 1-1 15,0 1-3-15,0 2 4 16,0-2-4-16,0 2-1 15,0 0 1-15,0-1 1 16,0 1-1-16,0 0 0 0,0 0 0 16,0 0-1-1,0 0 2-15,0 0-2 0,0 0 0 16,0 0 0-16,0 0-1 16,0 0 0-16,0 0 2 15,0-4 3-15,0 4-1 16,0-1-2-16,0-1 0 15,0-2 1-15,0 3-1 16,0-3 1-16,0 4-1 16,0 0 1-16,0-2 0 15,0 2-1-15,0-3-1 16,0 3 1-16,0 0-2 0,0 0 2 16,0 0-13-16,0 0-24 15,-2 0-39-15,-14 0-73 16,-10 0-310-16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7-09T03:54:56.733"/>
    </inkml:context>
    <inkml:brush xml:id="br0">
      <inkml:brushProperty name="width" value="0.1" units="cm"/>
      <inkml:brushProperty name="height" value="0.1" units="cm"/>
      <inkml:brushProperty name="color" value="#FF8000"/>
      <inkml:brushProperty name="fitToCurve" value="1"/>
    </inkml:brush>
  </inkml:definitions>
  <inkml:trace contextRef="#ctx0" brushRef="#br0">1309 177 80 0,'0'0'24'16,"0"0"16"-16,0 0 19 16,0 0-15-16,0 0 1 15,0 0-26-15,0 0-9 16,0 0 24-16,0 0 11 15,0 0 4-15,0 0 4 16,0 0-4-16,0 0 0 16,0 0-12-16,0 0 1 0,0 0-6 15,0 0-8-15,0 0-6 16,0 0 4-16,0-3-9 16,0 3-5-16,0 0-3 15,0 0 1-15,0 0 1 16,0 0 3-16,0 0 1 15,0 0 2-15,0-1 3 16,0 1-1-16,0 0 6 16,0 0-4-16,0 0-8 15,0 0-4-15,0 0-4 16,0 0 9-16,0 0-3 16,-5-1-1-16,0 1 6 0,-3 0-5 15,3-4-2-15,3 4-3 16,-1 0 1-16,2 0 2 15,-3 0 0-15,0-1-1 16,2-2 5-16,-6 0-6 16,2 2 5-16,-2-3-4 15,-2 4 4-15,2-3-4 16,-2 1 5-16,1-1 0 16,2 2-1-16,-1-2 1 15,7 1-3-15,-4 1-2 16,0-2 3-16,-1 3-5 15,-1-3-2-15,-1 2 0 16,2-4 0-16,-2 5 1 0,-2-2-1 16,0 0-1-1,1 2 1-15,-1 0 1 0,1-3 0 16,-4 1-2-16,2 0 1 16,-2 0 0-16,3 1 1 15,5-3 0-15,-1 3 0 16,3 1-1-16,-2-2 1 15,0 2-2-15,2 0 2 16,-2-4-2-16,0 4 1 16,0-1 0-16,1 1 1 15,-1-2 1-15,0 2 0 16,-2-2-1-16,-1-3-1 0,-3 1 2 16,-2-1 0-1,-1 4 1-15,4-5 0 0,2 5-2 16,4-3 7-16,2 4-6 15,-6-2 2-15,3-1-1 16,-1 3-2-16,1-3 3 16,-2 2 0-16,3-2-3 15,-1 1 1-15,-2-1-1 16,3 2 0-16,-4-2-1 16,1 2 1-16,-3-5-1 15,1 5 0-15,-1-3-1 16,2 3 1-16,3-1 0 15,-3 0 0-15,-1-3 0 16,-1 4 0-16,-1-2 0 16,1 2 0-16,1 1 1 0,-3-4-1 15,6 1 0-15,-7 3-1 16,8 0 1-16,-1-4 0 16,-4 4 0-16,2-1 0 15,-6 1 0-15,4-3 0 16,2 2 0-16,3 1 0 15,4 0 1-15,-4-2-1 16,-5 2 0-16,1 0 0 16,-4-3 0-16,2 3 0 15,-2 0 0-15,3 0 0 16,-3 0 0-16,2 0-1 16,1 0 1-16,-2 0 0 0,-1-2 1 15,3 2-1-15,1-2 0 16,4 2 0-16,-2 0 0 15,-1 0-1-15,4 0 1 16,-1 0-1-16,-2 0 1 16,2 0 0-16,-3 0 0 15,0 0-1-15,4 0 1 16,2 0 0-16,-3 0-1 16,-3 0 1-16,3 0 0 15,1 0 0-15,-1 0 0 16,0 0 0-16,-2 0-1 15,3 0 0-15,-4 0 1 16,3 0 0-16,-3 0 1 0,6 0-1 16,-1 0 0-1,-3 0-2-15,2 0 2 0,3 0 0 16,-4 0 0-16,5 0-3 16,-3 0 2-16,-2 2 0 15,0 0 1-15,0 1 0 16,1-1 1-16,2-1-1 15,-1-1 0-15,1 3 0 16,-3-3 0-16,2 0 0 16,-2 0 0-16,0 0 0 15,-3 0 3-15,2 1-1 16,-4 3-2-16,-2-4 0 0,0 3 0 16,-1 2 0-16,1-1 0 15,0 1 0-15,-2-1 0 16,4 1 0-16,2 2 0 15,4-3 0-15,2-3-2 16,2 2 2-16,-5 2 1 16,0-1-1-16,-1-1 0 15,1-1-1-15,0 2 1 16,0 1-3-16,1-2 2 16,-3 4 1-16,2-3 0 15,1 1-3-15,0-2 3 16,3 1 1-16,-2-2-1 15,3-1 0-15,-2-1 0 0,2 0 0 16,0 0 0 0,-3 0 2-16,3 0-1 0,0 0-1 15,0 4 0-15,0-4 0 16,0 0 1-16,0 0-1 16,0 0 1-16,0 0 0 15,0 1-1-15,-2 1 0 16,-3 0 0-16,-3 0 2 15,0 1-2-15,3-1 0 16,4 0 0-16,1-2 0 16,-3 1 0-16,-2 3-1 15,0 3 0-15,-1-4 0 0,-2 1 1 16,1 1 0 0,2-2 0-16,2 1 0 0,-2 0 0 15,4 0-1-15,-4 1-3 16,2-4-6-16,1 4 8 15,-1-1 0-15,3 0-1 16,-3 2 3-16,3-1-1 16,0 0-5-16,0 0-6 15,-2 0 12-15,2 6 1 16,-3-1 6-16,1 2-6 16,-3-2 1-16,1 0 0 15,0-3 0-15,3-3-1 16,-2 1 1-16,1 2-1 15,-1-2 0-15,1-3-1 0,2 5 0 16,0-3 0 0,0 2 0-16,0 1-3 0,0 2 1 15,0 2-3-15,0-3 5 16,-3 3 2-16,3-2-2 16,0 1 1-16,0 0 0 15,0-2 0-15,0-1-1 16,0-3 1-16,0 2-1 15,0 0 0-15,0-2 0 16,0 0-4-16,0 2-7 16,0-1 4-16,0 2 7 15,0-1 2-15,0 1 2 16,5-5 2-16,0 6-4 0,-1 0 0 16,1-3-2-1,0 2 0-15,0 0 4 0,0 3-4 16,-2-5 1-16,2 4 0 15,-2-4 1-15,2 3-2 16,0-5 0-16,1 0-1 16,2 0-3-16,-3 1 2 15,1 1 2-15,-1-4 1 16,0 2 3-16,-2-3-3 16,-1 1 1-16,1-1-1 15,-3 0 3-15,0 0-1 16,0 0-2-16,0 0 0 15,1 0-1-15,4 3 0 16,3 1 0-16,2 1 1 0,3 1 0 16,1-2-1-16,-3 3 2 15,-1-2-2 1,1-1 0-16,-1 1 1 0,-4-4-1 16,4 2 0-16,-2-3 0 15,-2 0 0-15,-1 0 0 16,3 0-1-16,-1 1 2 15,-3-1 0-15,3 0-1 16,-7 0 0-16,1 0 0 16,4 0 3-16,3 0-3 15,-3 0 0-15,5 4 1 16,-4-4-1-16,2 0 1 16,-1 0-1-16,1 7-1 0,-2-6 1 15,7 3 1-15,-3-1-1 16,-1-1 0-16,-4 0 0 15,0 0-1-15,-2-1 2 16,-1 3-2-16,-2-3 2 16,4 2-2-16,0 0 2 15,2-2-2-15,4 2 3 16,-2-2-2-16,1 4 0 16,-1-5 0-16,-3 3-1 15,2 0 1-15,2-3 0 16,-1 3 0-16,-1-3 0 15,1 0 0-15,-4 1-1 16,4 2 1-16,-3 0 0 16,2-2-7-16,-2 3 6 15,4-4 1-15,4 1 0 0,3 1 0 16,0-2 0-16,-5 5 0 16,2-3 3-16,-3-2-3 15,-1 2 1-15,1-2-1 16,-4 2-3-16,-1-2 1 15,-2 5 0-15,2-5 0 16,3 3-4-16,-1 5 4 16,10-7 1-16,-1 6 1 15,7-2 0-15,-1-2 0 16,-2 4 1-16,0-7-1 16,-4 6 0-16,-1-6-1 15,-5 1 0-15,-4 4 1 0,2-5 0 16,-6 1 0-16,1-1 0 15,-3 0 2-15,0 0-2 16,1 0 0-16,3 0 0 16,2 0-1-16,5 0-2 15,-1 0 3-15,4 0-3 16,1 0 2-16,1 0 1 16,0 0 1-16,-5 0 0 15,2 0 2-15,-3-1-3 16,-1-2 0-16,-2 1 0 15,1 1 0-15,-4 1 1 16,-2 0-1-16,1 0 0 16,2 0 0-16,0-3 0 0,3-1 0 15,3-2 0-15,4 3 0 16,-1-4 0-16,4 5 0 16,-4-2 0-16,4-4 0 15,-7 5 0-15,-1-1 0 16,-1 3 0-16,-4 1 1 15,-2-2-1-15,0 0 1 16,-1 2-1-16,-2 0 2 16,3-2 2-16,-3-1-4 15,5 1 1-15,0-5-1 16,0 3 1-16,-1 1-1 16,-2 2 2-16,1-2-1 0,-1 0-1 15,-2 0 0-15,3 1 1 16,-3 2 1-16,2 0-2 15,-2 0 1-15,0-3-1 16,3 3 0-16,-1-1-2 16,6 1-3-16,1-3-5 15,4 2 10-15,1-2 1 16,-2 3 0-16,1-3-1 16,-7 2 0-16,-1-3 0 15,0 4 1-15,-2 0 0 16,-3 0 1-16,1 0-2 15,-1-1 3-15,4-1-3 0,-3 0 3 16,6 0-3-16,-3-1 0 16,1 2 0-1,2-3 0-15,1-3-2 0,-2 2 2 16,-1 1 1-16,-2 1 0 16,-1 0 0-16,-2-1 1 15,3 0-1-15,2 0 0 16,-4 1 1-16,3-1 1 15,-3 0-2-15,-1 1 0 16,3-2-1-16,-1-1 0 16,1 2 1-16,-1 3-1 15,1-4 0-15,0-2 0 16,2 4 0-16,0-4 1 0,0 3 0 16,-1 1 1-1,-2-2 4-15,3 4-5 0,-2-4 2 16,2 1-1-16,-4 0 0 15,3-1 1-15,-3-2-2 16,-1 1 0-16,4 1 0 16,-3 2-1-16,2-2 3 15,-3 2-2-15,0 0 0 16,0 2 0-16,0 1 5 16,0 0 2-16,0 0-4 15,0 0 0-15,0 0 2 16,0 0 3-16,0-4 1 15,0 4-5-15,0-5-2 16,0 1-3-16,0-2 2 16,0-5-1-16,0 1 0 0,0-1 1 15,2-2-2-15,3 2 1 16,-2-1 3-16,-1 2 2 16,-2-6-4-16,0 2 3 15,0-1 3-15,0 3-6 16,0-3-1-16,0 2 1 15,0 3-2-15,-5 1 6 16,0 2 3-16,3 2-8 16,2 4 0-16,0 1-1 15,0 0-1-15,0 0-14 16,0 0-54-16,0 0-105 16,5 0-399-16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7-09T03:41:48.765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24 5 188 0,'0'0'203'0,"0"0"-98"0,0 0 44 15,0 0-31-15,0 0-48 16,0 0-24-16,5-5-4 16,-5 5-12-16,3 0-12 15,-3 0 6-15,0 0-3 16,0 0-6-16,0 0-4 15,0 0-4-15,0 0-3 16,0 0-4-16,0 0-11 0,0 0 8 16,0 0-12-1,0 0 13-15,0 0-5 0,0 0-3 16,0 5 3-16,0 12 7 16,0 6 0-16,-5 1 0 15,-3-2 6-15,2 0 5 16,1-3-9-16,2-3 3 15,1-3-1-15,-1-5 0 16,3-5-3-16,0-1-2 16,0-2 1-16,0 0-1 15,0 0-4-15,0 0 5 16,0 0-2-16,0 0-26 16,0 0-43-16,0 0-10 0,0 0 3 15,0 0-102 1,0 0-218-16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7-09T03:55:04.151"/>
    </inkml:context>
    <inkml:brush xml:id="br0">
      <inkml:brushProperty name="width" value="0.1" units="cm"/>
      <inkml:brushProperty name="height" value="0.1" units="cm"/>
      <inkml:brushProperty name="color" value="#FF8000"/>
      <inkml:brushProperty name="fitToCurve" value="1"/>
    </inkml:brush>
  </inkml:definitions>
  <inkml:trace contextRef="#ctx0" brushRef="#br0">16 33 213 0,'0'0'87'0,"0"0"16"15,0 0 39-15,0 0-49 16,0 0-34-16,0 0-10 0,0 0-1 16,0-4-14-1,0 4-16-15,0 0 5 0,0 0 18 16,0 0-1-16,-2 0-1 15,-1 0 4-15,1 0 11 16,-1 0-9-16,-2 0-7 16,5 0-9-16,-1 0-11 15,1 0 2-15,0 0-3 16,0 0-3-16,0-3-3 16,0 3-5-16,0 0-5 15,0 0-1-15,0-2-6 16,4 2 2-16,6-3-5 0,4-2 1 15,11-1 8 1,3 3 0-16,0 1 0 0,-1 2-5 16,-6 0-1-16,3 0 2 15,6 0-10-15,1 0-1 16,-2 0 0-16,-7 0-2 16,-7 0-14-16,-11 0-7 15,-4 2-10-15,0 0-46 16,0 5-58-16,-20-2-207 15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7-09T03:55:04.442"/>
    </inkml:context>
    <inkml:brush xml:id="br0">
      <inkml:brushProperty name="width" value="0.1" units="cm"/>
      <inkml:brushProperty name="height" value="0.1" units="cm"/>
      <inkml:brushProperty name="color" value="#FF8000"/>
      <inkml:brushProperty name="fitToCurve" value="1"/>
    </inkml:brush>
  </inkml:definitions>
  <inkml:trace contextRef="#ctx0" brushRef="#br0">0 2 44 0,'0'0'222'0,"0"0"-48"16,0 0-14-16,0 0-37 16,0 0-34-16,0 0-37 15,9 0-27-15,4 0-18 16,8 0-5-16,6 0 7 15,5-2-1-15,-4 2-6 0,-4 0-2 16,-5 0-37-16,2 0-88 16,0 0-119-16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7-09T03:55:05.831"/>
    </inkml:context>
    <inkml:brush xml:id="br0">
      <inkml:brushProperty name="width" value="0.1" units="cm"/>
      <inkml:brushProperty name="height" value="0.1" units="cm"/>
      <inkml:brushProperty name="color" value="#FF8000"/>
      <inkml:brushProperty name="fitToCurve" value="1"/>
    </inkml:brush>
  </inkml:definitions>
  <inkml:trace contextRef="#ctx0" brushRef="#br0">74 59 274 0,'0'0'84'0,"0"0"36"15,0 0-21-15,0 0-17 16,0 0-7-16,0 0 3 16,0-30-15-16,3 27-10 15,-2-1-24-15,3 3 8 16,-3 1-2-16,2-3-11 15,-3 0-7-15,0 3-5 0,2-1 4 16,-2-4 7-16,0 4-5 16,3-2-3-16,-1 1-6 15,-2 1 3-15,0 1 0 16,0-2-7-16,0 2-2 16,0 0-1-16,0 0 3 15,0 0-5-15,0 0-2 16,0 0 0-16,0 0 1 15,0 0-5-15,0 0-1 16,0 0-6-16,0 5 4 16,-5 12 9-16,-5 6 6 15,1 1-2-15,1-1 0 16,1 2-3-16,3-4 0 0,0 2 1 16,3-3-2-1,-2 1 1-15,1 1 0 0,-1-3-1 16,1 4 0-16,-3-4 0 15,2 3 2-15,-2-3-1 16,1 4-1-16,2-4-2 16,-1-9 0-16,1 6 1 15,2-8-4-15,-3-2 1 16,1-2-1-16,2-1 3 16,0-2-1-16,0 3 0 15,-3-1 2-15,3-1-1 16,-3 1 1-16,3-1-1 15,0 0-1-15,0 0 0 16,0-2 0-16,0 3-3 0,0-1 1 16,0 1-4-16,0-3 2 15,0 5 2-15,0-2-7 16,0 0 8-16,0-2-6 16,0 1-2-16,0 1 0 15,3-3 2-15,7 0 3 16,9 0 7-16,8 0-3 15,7 0 7-15,9 0 1 16,7-5-4-16,3-10-1 16,1 1 0-16,1 4-10 15,-8 1 7-15,-7 2-5 16,-16 5 4-16,-13 0-1 16,-8 2 4-16,-3 0-1 0,0-1-2 15,0 1-18-15,0 0-3 16,0 0 10-16,0 0-9 15,0 0-14-15,0 0 0 16,0 0-9-16,0 0-44 16,0 0-60-16,0 0-79 15,-3 0 41-15</inkml:trace>
  <inkml:trace contextRef="#ctx0" brushRef="#br0" timeOffset="458">327 211 422 0,'0'0'136'0,"0"0"-38"16,0 0 4-16,0 0-13 16,0 0-35-16,0 0 1 15,0-4 6-15,0 4-16 16,0 0-24-16,0 0-13 0,0 0-3 16,0 0-5-16,0 0 0 15,0 0-1-15,0 0-5 16,0 10-4-16,0 20 10 15,0 4 2-15,0 7 5 16,-8 5-6-16,-8-2 3 16,-2 0-3-16,1-6 1 15,7-7 1-15,4-4-3 16,3-6-1-16,1-5 1 16,2-4 0-16,0-3 0 15,0-4-4-15,0-4-6 16,0 6-27-16,0-3-52 15,0 3-41-15,2-6-206 16</inkml:trace>
  <inkml:trace contextRef="#ctx0" brushRef="#br0" timeOffset="1213">945 161 397 0,'0'0'152'16,"0"0"-14"-16,0 0-14 15,0 0-28-15,0 0-28 16,0 0-2-16,3-14-16 15,-1 14-14-15,-2 0-9 16,0 0-5-16,0 0-3 16,0 0-7-16,0 0-4 15,0 0-4-15,0 0-1 16,0 0-3-16,0 0-1 0,0 0-5 16,0 3 0-16,3 21-5 15,-2 11 7-15,-1 13-1 16,0 13 5-16,-9 3 5 15,-25 1 7-15,-9 3-5 16,-2-10 6-16,3-4-9 16,8-7-3-16,10-11 2 15,5-5-1-15,6-5-1 16,4-2-1-16,2-5 0 16,2-1-1-16,2-5 1 15,2 1-2-15,-3-2-11 16,0 2-17-16,-1-2-31 0,0 2-75 15,-3-6-102-15,3 0-344 16</inkml:trace>
  <inkml:trace contextRef="#ctx0" brushRef="#br0" timeOffset="2618">1322 684 264 0,'0'0'82'15,"0"0"53"-15,0 0-14 16,0 0-24-16,0 0-24 16,0 0-19-16,8-21-5 15,-7 20 5-15,-1-1-4 0,4 0-2 16,-3-1-8-1,2-1-2-15,-3 1-5 0,2-3-7 16,1 1 0-16,-1 0-9 16,1 0 4-16,-1-2-2 15,1-2-4-15,2 2 0 16,-4 0 1-16,3-1-4 16,-1 3 1-16,-2 2-1 15,3 3-1-15,-4 0-2 16,0 0-3-16,0 0-6 15,0 0-2-15,0 0-6 16,0 0-8-16,0 17-7 16,0 17 23-16,0 13 0 15,0 5 5-15,0 0-5 16,0 1 1-16,0-8-1 16,0 0 3-16,-4-7-3 15,3-5-4-15,1-7 2 0,0-6-10 16,0-8 3-16,0-5-3 15,0-3-13-15,0-4 3 16,0 0-8-16,0 0-21 16,9 0-44-16,11-23-186 15</inkml:trace>
  <inkml:trace contextRef="#ctx0" brushRef="#br0" timeOffset="3403">1758 635 496 0,'0'0'115'0,"0"0"0"0,0 0 18 16,0 0-45-16,0 0-28 15,0 0-5-15,7-10-10 16,-4 10-14-16,-2-2-4 16,-1 2-8-16,4 0-7 15,-4 0 0-15,0 0-4 16,0 0 1-16,0 0-5 16,0 0 0-16,0 0-2 15,0 0-2-15,0 0-3 16,0 0-4-16,0 0-5 15,0 22 1-15,0 5 11 0,-5 6 4 16,-5 0-3-16,2 1 0 16,-1-3 0-16,-1 2 0 15,4-6-1-15,-2-2 0 16,3-2-4-16,5-3-2 16,-3-2-11-16,3-5 8 15,0-3 3-15,0-4 0 16,0-1 1-16,0-4 5 15,0-1 0-15,0 0 0 16,0 0-2-16,0 0 2 16,0 0 1-16,0 0-1 15,0 0-2-15,0 0-2 16,9 0-6-16,14 0 10 16,9 0 2-16,1 0-2 15,4 0-13-15,0 0 6 0,-3 0 5 16,0 0 1-16,-2 0 0 15,0 0 0-15,-8 0 2 16,-5-1-1-16,-8-3 0 16,-6 0 0-16,3 1-5 15,-3 2-29-15,0-4-67 16,3 1-30-16,-7-1-72 16,-1-3-347-16</inkml:trace>
  <inkml:trace contextRef="#ctx0" brushRef="#br0" timeOffset="3750">1981 853 317 0,'0'0'135'16,"0"0"-2"-16,0 0-8 15,0 0-38-15,0 0-33 16,0 0-4-16,0-7 1 16,0 7 4-16,0 0-25 15,0 0-19-15,0 0-4 16,0 2-5-16,-1 24 2 0,-4 7 44 16,-8 13-10-16,-3 6-12 15,-2 5-16-15,-1 2 7 16,1-2 2-16,4-4-12 15,4-6-6-15,2-12-1 16,3-9-1-16,5-7-27 16,-4-4-10-16,2-1-77 15,-8-9-181-15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7-09T03:55:11.102"/>
    </inkml:context>
    <inkml:brush xml:id="br0">
      <inkml:brushProperty name="width" value="0.1" units="cm"/>
      <inkml:brushProperty name="height" value="0.1" units="cm"/>
      <inkml:brushProperty name="color" value="#FF8000"/>
      <inkml:brushProperty name="fitToCurve" value="1"/>
    </inkml:brush>
  </inkml:definitions>
  <inkml:trace contextRef="#ctx0" brushRef="#br0">4 26 197 0,'0'0'299'0,"0"0"-202"0,0 0 10 16,0 0 24-16,0 0-38 16,0 0-27-16,0-9-13 15,0 7-8-15,0 2-8 16,0-1-12-16,0 1-8 16,2 0 0-16,-2 0-8 15,3 0 0-15,-3 0-4 16,0 0-1-16,0 0 0 15,0 0 1-15,0 0 0 16,0 0-5-16,0 0-4 16,0 0-7-16,0 1 4 15,0 19 7-15,0 9 0 0,0 2 3 16,-3 0-1 0,1 11 0-16,-2-8-2 0,4 3 0 15,0-4 0-15,0-10 0 16,0 0 1-16,0-8-1 15,0-4-1-15,0-7 1 16,0-4 1-16,0 0-1 16,0 0-9-16,0 0-6 15,0 0-19-15,0 0-33 16,0-11-167-16,0-10-492 16</inkml:trace>
  <inkml:trace contextRef="#ctx0" brushRef="#br0" timeOffset="372">348 233 627 0,'0'0'153'0,"0"0"-73"0,0 0 51 16,0 0-39-16,0 0-48 15,0 0-6-15,0-13-7 16,0 10-8-16,0 3-10 16,0-1-13-16,0 1-1 15,0 0-38-15,-8 0-82 16,-18 0-441-16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7-09T03:55:13.314"/>
    </inkml:context>
    <inkml:brush xml:id="br0">
      <inkml:brushProperty name="width" value="0.1" units="cm"/>
      <inkml:brushProperty name="height" value="0.1" units="cm"/>
      <inkml:brushProperty name="color" value="#FF8000"/>
      <inkml:brushProperty name="fitToCurve" value="1"/>
    </inkml:brush>
  </inkml:definitions>
  <inkml:trace contextRef="#ctx0" brushRef="#br0">212 125 197 0,'0'0'143'15,"0"0"-22"-15,0 0 0 0,0 0-31 16,0 0-36 0,0 0-8-16,-6 0-7 0,6 0 2 15,-4 0 4-15,4 0-2 16,0 0-9-16,-1 0-11 16,-4 0 1-16,2 0-6 15,1 0-4-15,-1 0 6 16,3 0 4-16,-5 0-3 15,5 0-4-15,-5-8-4 16,2 4-7-16,1-3-2 16,-1 0 1-16,2-2-1 15,-3-1-1-15,4 4-2 16,0 0 2-16,0-2-1 0,4-3-2 16,15 1-3-16,8-2 3 15,7 4 1-15,4 0 0 16,1 5 1-16,-2 2 1 15,-4 1-3-15,-5 0 0 16,-6 0-5-16,-6 0-3 16,-6 6 1-16,-4 11-2 15,-4 6-3-15,-2-1 7 16,0 4 5-16,0 2-4 16,-8 0 4-16,-11-2 2 15,-2 0-2-15,-3 3-3 16,-4 2-1-16,0 0-1 15,-13 3 5-15,-4 3-1 16,-4-6-1-16,-4-4-16 0,3-6 17 16,10-3 1-16,5-6 0 15,15-4 0-15,6-3 1 16,9-3 2-16,5-2-1 16,0 4 5-16,0-4 2 15,0 0-1-15,0 0 0 16,0 0 2-16,8 0-10 15,7-4-4-15,1-1 0 16,9 3 4-16,4 2 0 16,13 0 1-16,3 0 0 15,9 0-1-15,-1 0 0 16,-3 0 2-16,-7 0-2 16,-9 0 1-16,-11 0-1 0,-9 0 4 15,-8 0 1-15,-6 0-2 16,0 0 0-16,0 0-3 15,0-3 0-15,0-2-18 16,-4-6-15-16,-3-3-135 16,2-3-459-16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7-09T03:55:15.626"/>
    </inkml:context>
    <inkml:brush xml:id="br0">
      <inkml:brushProperty name="width" value="0.1" units="cm"/>
      <inkml:brushProperty name="height" value="0.1" units="cm"/>
      <inkml:brushProperty name="color" value="#FF8000"/>
      <inkml:brushProperty name="fitToCurve" value="1"/>
    </inkml:brush>
  </inkml:definitions>
  <inkml:trace contextRef="#ctx0" brushRef="#br0">0 626 423 0,'0'0'92'0,"0"0"43"16,0 0-4-16,0 0-37 15,0 0-9-15,0 0-5 16,23-23-35-16,-23 23-9 16,0 0-10-16,0 0-7 15,0 0-9-15,0 0-10 0,0 0 0 16,1 14-15 0,7 17 9-16,4 10 6 0,-4 2 0 15,-2-6 3-15,1-3 1 16,-6-5-3-16,2-7 2 15,-1-3-2-15,1-7 1 16,-1-5-2-16,-2-2 1 16,0-2-1-16,0 1 0 15,0-1 0-15,0-3-3 16,0 8-18-16,0-4-69 16,0 1-69-16,0-3-42 15,-7 0-156-15</inkml:trace>
  <inkml:trace contextRef="#ctx0" brushRef="#br0" timeOffset="508">302 708 285 0,'0'0'200'0,"0"0"-130"0,0 0 31 16,0 0-39-16,0 0 0 15,0 0-15-15,3-26-12 16,-3 25 11-16,2 1-1 15,1 0-15-15,-3 0-18 16,0 0 7-16,0 0-1 16,0 0 0-16,0 0-3 15,0 0 0-15,0 0 1 16,0 0-5-16,0 0-2 16,0 0-9-16,0 0-2 15,0 0-7-15,0 16 9 16,0 2 0-16,0 5 14 0,0-2-11 15,0 4 1-15,0 0-3 16,0 1 2-16,0-6-3 16,0-2 1-16,0 1 0 15,0-9 1-15,0-1 0 16,0-5-2-16,5-1-8 16,1-2-17-16,-1 4-10 15,3-5-74-15,-3 0-156 16</inkml:trace>
  <inkml:trace contextRef="#ctx0" brushRef="#br0" timeOffset="944">726 636 415 0,'0'0'96'0,"0"0"-61"16,0 0 36-16,0 0-33 15,0 0-19-15,0 0 34 16,0-3 5-16,0 3-23 15,3 0-1-15,-3 3-5 0,0 2-3 16,1 4-11-16,-1 8 3 16,5 5 6-16,-2 8 2 15,-1 1-3-15,-2 5-13 16,0-3-9-16,0-2 3 16,0-5-4-16,0-5 0 15,0-4 4-15,0-7 0 16,0-6-4-16,0-1 1 15,0-1-2-15,0-2 1 16,0 0-21-16,0 0-42 16,0 0-31-16,18 0-167 15</inkml:trace>
  <inkml:trace contextRef="#ctx0" brushRef="#br0" timeOffset="1724">1213 408 151 0,'0'0'98'0,"0"0"-52"15,0 0 31-15,0 0 14 16,0 0-9-16,0 0-25 16,0 0-4-16,0 0 2 15,2 0 2-15,-2-4 18 16,0-1-12-16,3-3-9 16,-3-1 3-16,2-5-16 0,-2-2-3 15,3-6-4-15,-1-4-14 16,2-5-2-16,0-10-8 15,0-4-4-15,3-4-3 16,-2-1 3-16,-1 14-5 16,0 10-1-16,-4 9 1 15,0 8-1-15,0 8 0 16,0-3-3-16,0 4-1 16,0 0-2-16,0 0-6 15,0 0-2-15,0 0 8 16,0 0 4-16,0 9 2 15,-4 4 3-15,-2 5-3 0,-7 4-3 16,4 7 3-16,-3 3 0 16,-4 2 0-16,5 9 0 15,-3-3-1-15,1 2 2 16,2-2-2-16,-1 2 0 16,6-5 0-16,1 1-3 15,2-7 1-15,3-5-3 16,0-7-2-16,0-1 5 15,0-3-12-15,8-3 9 16,6 2-3-16,1 1-3 16,4-4-23-16,0 1-51 15,7-5-26-15,3 0-18 16,5-4-54-16,2-3-133 0</inkml:trace>
  <inkml:trace contextRef="#ctx0" brushRef="#br0" timeOffset="2766">1550 547 19 0,'0'0'93'0,"0"0"62"16,0 0-13-16,0 0-24 15,0 0-20-15,0 0-36 16,6-34-5-16,-1 29 0 16,6-1-23-16,-5 2-5 15,-1-1-10-15,0 3 4 16,-5-2 13-16,0 4-10 0,3-1-7 15,-3-2 0-15,0 2 4 16,0-1-1-16,0-1-11 16,0-1-6-16,0 3-5 15,0-4-2-15,0 3-1 16,-3-3 0-16,-2 1-3 16,-1 1 4-16,-5 1-2 15,-1 2 4-15,0 0 12 16,-3 0-11-16,4 0-1 15,-4 2-7-15,-2 13-8 16,-2 3-4-16,-1-1 16 16,6 4 3-16,3-7-3 15,4 3-5-15,4-7-3 16,3 1-15-16,0-3 14 16,0 2 5-16,0-1 0 0,0-2 2 15,5-2 5-15,8 1 1 16,1-1 0-16,1-1 0 15,2-1 0-15,-1-3-1 16,5 0 15-16,0 0-11 16,1 0 6-16,-2 0-1 15,-3-9 3-15,-2-1-1 16,-1-6 4-16,-3-1-3 16,1-4-1-16,-8 0 0 15,-2 6 3-15,-2 3-3 0,0 3-1 16,0 5 3-1,0 4-7-15,0 0-5 0,0 0-1 16,0 0-7-16,0 0-12 16,0 0-20-16,0 4 19 15,0 13 17-15,5 2-7 16,3 2-1-16,2 3 10 16,-1-5 1-16,2-1 0 15,2 1-9-15,2-4 2 16,-1-3 4-16,1-7-1 15,4-1 2-15,2-2 1 16,3-2 2-16,0 0 6 16,-2 0-4-16,2-6 2 15,-3-10 10-15,2-3-3 16,-4 2 4-16,-6-5-8 0,-4 0 0 16,-7 1-1-1,-2-5-7-15,0 5-4 0,0 4 1 16,-5 3-8-16,-1 10-3 15,-2 3 2-15,8 1-3 16,0 0-35-16,0 0-45 16,3 5 32-16,18 5 27 15,6 2 35-15,5-1 2 16,-1-1 14-16,-4-5 15 16,-8 4-13-16,-4-4-11 15,-3 6 8-15,-2-5-3 16,-2 1-11-16,-3-1 0 15,-5 1 0-15,0 3 0 16,0 7 2-16,0 0 10 0,-5 4 5 16,0 1 0-16,2-3-6 15,3 2-5-15,0-5-6 16,0-3-1-16,13-6 0 16,13 0 1-16,14-3-23 15,5-4-72-15,1 0-83 16,1 0-276-16</inkml:trace>
  <inkml:trace contextRef="#ctx0" brushRef="#br0" timeOffset="3899">2495 239 17 0,'0'0'358'0,"0"0"-312"16,0 0 77-16,0 0-19 15,0 0-16-15,0 0-13 16,34-64-14-16,-29 52-8 15,3 1-18-15,-7 3-2 0,-1 4 14 16,0 2-4-16,0-1-8 16,0 1-1-16,0 2-2 15,0 0-11-15,0 0-9 16,0 0-8-16,0 0-4 16,0 0 0-16,0 0-4 15,0 0 2-15,0 0-1 16,0 0-3-16,0 0-8 15,0 16 14-15,0 5 5 16,-6 6-5-16,-4 3 0 16,1 4 0-16,-1-3 3 15,-1 7 0-15,1 5-1 16,-1-1 0-16,3-1-1 0,-2 1-1 16,4-8 0-1,6-6-1-15,0-4 1 0,0-9-2 16,0 0 0-16,0-9 2 15,11 0-1-15,7-2-3 16,6 2 0-16,5-6 2 16,8 0-26-16,4 0-11 15,1-16-12-15,-2-6-5 16,-5-3-24-16,-4 3-27 16,-9 0 20-16,-4 6 57 15,-7 5-26-15,-3 2 22 16,-6 2-46-16,-2 3 80 15,0-3 2-15,0 4 49 16,0-4 12-16,0-2 2 0,0 4 18 16,0 0-9-16,0 0-25 15,0 1-14-15,-2 2-5 16,-1 2-13-16,1 0-16 16,-1 0-2-16,3 0-2 15,-1 0-2-15,1 6 1 16,-4 9-3-16,4 11 7 15,0-2 0-15,0-2-5 16,0-6 5-16,10 3 1 16,9-6 2-16,4 0 8 15,-1-4 7-15,4-8-8 16,6-1-3-16,5 0 5 16,5 0 13-16,-2-1-16 0,1-11-9 15,-12-1 6 1,-6 0-3-16,-10 4 0 0,-12 2-3 15,-1 2-1-15,0 3-6 16,0-1-3-16,0 1 1 16,-1 2 5-16,-3 0 4 15,4 0 0-15,0 0-14 16,0 12-13-16,0 4 23 16,0 0 4-16,0 2 1 15,0 2 4-15,0 2 8 16,0-3-9-16,0 4 2 15,0 2 0-15,-6 4-2 0,-16 1 0 16,-6 3 5-16,-5 4-4 16,-4-2 0-16,3-2-2 15,5-5 1-15,7-7 4 16,7-10 3-16,2 0-5 16,4-7-5-16,2-3-1 15,-6-1-16-15,-6 0-60 16,-5 0-119-16,-14-5-272 15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7-09T03:55:20.904"/>
    </inkml:context>
    <inkml:brush xml:id="br0">
      <inkml:brushProperty name="width" value="0.1" units="cm"/>
      <inkml:brushProperty name="height" value="0.1" units="cm"/>
      <inkml:brushProperty name="color" value="#FF8000"/>
      <inkml:brushProperty name="fitToCurve" value="1"/>
    </inkml:brush>
  </inkml:definitions>
  <inkml:trace contextRef="#ctx0" brushRef="#br0">300 52 277 0,'0'0'144'0,"0"0"-80"0,0 0 51 16,0 0-18-16,0 0-25 16,0 0-24-16,0 0-1 15,8-16 4-15,-8 16-14 16,0 0 15-16,0 0-8 16,0-3-12-16,0-2-16 15,0 1-9-15,-5-3 10 16,-3 0-2-16,2 4 3 15,-2 1-13-15,3-1-5 16,0 3-2-16,0 0-12 16,-4 0 14-16,-6 0 4 15,-7 0 0-15,-7 15 1 0,-8 4-4 16,2 2-1 0,-1 4-1-16,6 1 1 0,6 2-2 15,6 1 0-15,10-2-2 16,8 4-8-16,0-2 5 15,8 2 2-15,24-1 4 16,8-3 1-16,10-3 4 16,3-5 3-16,-2-5-6 15,-7-2-1-15,-7-5 0 16,-10-2-12-16,2-5-15 16,0 0-4-16,8 0-55 15,1 0-12-15,4-13-24 16,1-8-20-16,4-2-68 15,6-6-34-15</inkml:trace>
  <inkml:trace contextRef="#ctx0" brushRef="#br0" timeOffset="520">971 140 286 0,'0'0'153'15,"0"0"16"-15,0 0-46 16,0 0-32-16,0 0-32 15,0 0-8-15,0-47-9 16,0 43-12-16,0 3-20 16,-5-2-10-16,-3 1-5 15,0 1-1-15,1-2 6 16,-2 3 0-16,-1 0 4 0,2 0-3 16,-2 0 3-16,4 0 0 15,-2 0-4-15,-2 0 0 16,2 0 0-16,-3 10 0 15,-3 1 0-15,-1 8 2 16,-2-2-2-16,2 3 1 16,1 0-1-16,1 1 0 15,3-2-5-15,5-7 5 16,5 2-16-16,0-4 14 16,0-1-3-16,5-1 5 15,10 1 0-15,4-3 3 16,2 2 1-16,-2-5 1 0,2 5-2 15,1-7 3-15,-2-1-2 16,-6 0 2-16,-4 0 0 16,-1 0 11-16,-1-9 8 15,-1-6-6-15,-2-7-4 16,-2-1-2-16,-3-11-10 16,0 2-1-16,0-3-1 15,-5 5-2-15,-5 8-1 16,2 7-17-16,7 14-10 15,1 1-73-15,0 1-174 16,0 20-145-16</inkml:trace>
  <inkml:trace contextRef="#ctx0" brushRef="#br0" timeOffset="1479">1465 202 81 0,'0'0'391'0,"0"0"-284"15,0 0 15-15,0 0-21 16,0 0-40-16,0 0-32 15,0-19-14-15,0 19-4 0,0 0-10 16,0 0-1-16,-3 0-4 16,1 9 4-16,-4 9 15 15,1 2 11-15,-2-3-7 16,-1 2 8-16,4 3-9 16,-3 3-12-16,-1 0-2 15,3-4-1-15,0-2-3 16,1-2 1-16,4-8-1 15,-2-5 0-15,2-3 0 16,0-1 1-16,-3 0-1 16,3 0 2-16,0 0 7 15,-2 0 2-15,-1 0 1 16,1-13-3-16,-4-6-6 0,4-7 4 16,-1-4 1-1,3 1-7-15,0-6-2 0,0-1 3 16,0 2-2-16,16 4 1 15,-1 4-1-15,1 11-8 16,-2 7 2-16,-1 4 5 16,-3 0 0-16,2 4 0 15,8 0 2-15,1 0 2 16,6 8-3-16,0 7 0 16,-1 5 0-16,-5 2-5 15,-5 1-2-15,-7 5-11 16,-1-2 2-16,-8-2 6 0,0-2-14 15,0-3 8 1,0-5 3-16,0 0 8 0,-4-9 5 16,0 0 3-16,4-1 1 15,0-4-2-15,0 0 4 16,0 0 3-16,0 0 14 16,0 0 2-16,0 0-1 15,0 0 1-15,4 0-7 16,0-9 2-16,3-1-12 15,2-6 2-15,3 2-4 16,-3-3-4-16,2 0 1 16,2-2-3-16,2 4 0 15,4-1-3-15,5 5-3 16,5 7 0-16,-2 4 0 16,-3 0 3-16,-4 4-4 0,-3 14-6 15,-4 6 1-15,-8-5 1 16,0 2 5-16,-5-1-6 15,0-1 3-15,0 0 9 16,1 2 1-16,7 0 1 16,2-4-1-16,1-3-1 15,4-1 0-15,2-9 0 16,2 0 3-16,9-4 0 16,9 0 6-16,8-17-9 15,14-15-166-15,-1-13-573 16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7-09T03:55:25.584"/>
    </inkml:context>
    <inkml:brush xml:id="br0">
      <inkml:brushProperty name="width" value="0.1" units="cm"/>
      <inkml:brushProperty name="height" value="0.1" units="cm"/>
      <inkml:brushProperty name="color" value="#FF8000"/>
      <inkml:brushProperty name="fitToCurve" value="1"/>
    </inkml:brush>
  </inkml:definitions>
  <inkml:trace contextRef="#ctx0" brushRef="#br0">168 292 243 0,'0'0'217'16,"0"0"-77"-16,0 0 17 16,0 0-59-16,0 0-47 15,0 0 29-15,4-6-9 16,-4 6-33-16,0 0-19 15,0 0-13-15,0 0-6 0,0 0-6 16,0 11-2-16,0 22 8 16,0 3 20-16,0 3-12 15,-4 2 2-15,-2-3-3 16,-7 1 4-16,2 3-9 16,-2 1 1-16,-1 9-3 15,1 2 13-15,3 2-5 16,-1-2-4-16,6-11 0 15,-4-6 3-15,1-8-2 16,0 3-3-16,-2 5-1 16,3-1 0-16,-2-7 2 15,1-7 12-15,3-12-12 16,5-5-1-16,0-3-2 0,0-2 0 16,0 0 2-1,0 0 3-15,0 0 1 0,0 0 2 16,0 0 4-16,0-2-3 15,0-13 2-15,0-7-9 16,0-7-1-16,-5-3-2 16,5-10 2-16,0-5-3 15,0-5 2-15,0-5-2 16,0 0 0-16,0-3 0 16,3 1 2-16,13 8-1 15,7-1-4-15,1 4 1 16,0 1 3-16,-1 5 1 15,-6 7 0-15,-2 8 0 16,-6 6 1-16,1 8 3 0,-5 3-4 16,-1 1 0-16,1-1 0 15,5 4-5-15,3-3-6 16,6-3-11-16,5 3 12 16,-1-1 9-16,-4 3 0 15,-8 4-1-15,3 1 2 16,-4-1 0-16,0 3-1 15,-2 0-1-15,0 0-1 16,-2 0 0-16,2 0-1 16,2 0 0-16,1 3 2 15,-1 6-9-15,3 1 1 16,-1 6 0-16,3-2 5 16,-1 6 0-16,5 6 1 0,4 1 0 15,-4 3 1-15,0 0-13 16,-3-4-2-16,-3-3 3 15,-5-2-4-15,-3-9 0 16,-5 2 7-16,0-4-19 16,-9 1-18-16,-22-1 49 15,-4 1 5-15,-12-3 19 16,-3-6-16-16,2-2 4 16,7 0-12-16,7 0 5 15,7 0 4-15,11 0-1 0,3 0 4 16,8-2 5-1,0-1-7-15,5-1 3 0,0 3-2 16,0-3 1-16,0 2-3 16,0 1-2-16,0-3-4 15,0 3 4-15,0 1-5 16,0 0 3-16,0 0-2 16,0 0-3-16,0 0-2 15,0 0 0-15,0 0-1 16,0 0-1-16,0 0-2 15,0 0-6-15,13 0 5 16,16 12-1-16,13 1 4 16,15 1 4-16,9-5 7 15,3 1-4-15,-3-3-3 16,-7-2 0-16,-3-5 6 0,-1 0-6 16,-7 0-3-1,-6 0 1-15,-5-8-2 0,-12-10 4 16,-2-1 7-16,-9-6 0 15,-1 0-4-15,-8-2 2 16,-3-6-3-16,-2-3 7 16,0 1-5-16,3 5 7 15,-2 7-9-15,4 8-2 16,0 8-1-16,-5 4 1 16,0 3-1-16,0 0 1 15,0 0-2-15,0 0-5 16,0 0-8-16,0 0-16 0,0 9-2 15,-5 3 30 1,-1 2 3-16,-4 2 0 0,2-6 7 16,-2 6-5-16,6-3 1 15,-4 1-1-15,3 4-1 16,0 2-1-16,3 1-1 16,-1-2 1-16,3-2 0 15,0-2-1-15,0-4-10 16,3-1 7-16,17-3 2 15,7-2 2-15,8-1 9 16,7-4-7-16,4 0 4 16,-2 0 7-16,-4-4-11 15,-6-9 1-15,-7-5 0 16,-8 1 12-16,0-7-7 16,-7 0-2-16,-3-4 1 0,-4 2-2 15,-2 6-4 1,0 2 0-16,-3 7-1 0,0 7 3 15,0 4 2-15,0 0-5 16,0 0-2-16,0 0-6 16,0 0-1-16,0 0 2 15,0 0-3-15,0 0 4 16,0 4 4-16,0 7-1 16,0 4 1-16,0 1-7 15,0 6 4-15,0 3 5 16,0-5 4-16,5 5-3 15,5-3-1-15,4-2-1 0,7-5-3 16,10 0-4-16,4-8 7 16,5-2 1-16,0-1 0 15,2-4 11-15,-5 0-11 16,-10 0 3-16,-8-9 2 16,-7 2-1-16,0-8 1 15,0-3-2-15,-1-5 2 16,-2-7 2-16,-2-12 10 15,1 2-1-15,-2-11-11 16,4-4-1-16,4-2-1 16,4 0-1-16,5 5 0 15,-3 12-4-15,-2 13 0 16,-4 7 2-16,-6 10 1 0,-6 10 1 16,-2 0-2-16,0 0 0 15,0 0-2-15,0 0 1 16,0 0-1-16,0 0-2 15,0 0-10-15,0 0-6 16,0 0 4-16,0 0 1 16,0 0 1-16,0 0 6 15,-2 0-3-15,-1 2 11 16,-2 11 5-16,-1 8-5 16,-5 0 1-16,0 10-1 15,-2-2-1-15,-2 2 1 16,-1 1 1-16,0 1 1 0,0-1-2 15,2 1 0 1,1-3 0-16,2-4-4 0,-5 1 4 16,6-1 0-16,0-7 4 15,6 0-4-15,4-5 0 16,0-2-3-16,0-1 0 16,0 0 3-16,0 3 0 15,4-2 2-15,9 2 0 16,-3-4 5-16,-1 1-7 15,1-6 0-15,-2 0-2 16,3-1 1-16,4-3 0 16,2-1 2-16,11 0-1 15,5 0 14-15,11 0-5 16,5-12-6-16,0-2 3 16,-3-2-6-16,-3 0 2 0,-4-2 0 15,-7 1 1 1,-10 7-1-16,-12 0-2 0,-10 8 5 15,0 0 2-15,0-3 5 16,0-1-11-16,0-6-1 16,0 4 0-16,-13-2 0 15,4-2 1-15,-1 6 1 16,2 2 4-16,6 1-6 16,-1 3-2-16,2 0 0 15,1 0 2-15,0 0-6 16,0 0-11-16,0 0-10 15,0 0 0-15,-4 0 5 0,3 13 17 16,-2-1 0-16,1 2 0 16,-1 2 1-16,1-3 3 15,-1 4 1-15,1-2-3 16,2 1-2-16,0-2 0 16,0-2 3-16,5-2 2 15,10-3 4-15,-1 2-4 16,4-6 17-16,1-1-5 15,5-2 5-15,8 0-6 16,-1 0-7-16,5 0-4 16,1-2-57-16,2-13-96 15,-2-8-96-15,4-6-286 16</inkml:trace>
  <inkml:trace contextRef="#ctx0" brushRef="#br0" timeOffset="249">1754 135 524 0,'0'0'86'0,"0"0"14"0,0 0 4 15,0 0-62-15,170 0-25 16,-113 0-15-16,0 0-2 16,-6 1 0-16,-9 8-55 15,-10-5-312-15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7-09T03:55:30.332"/>
    </inkml:context>
    <inkml:brush xml:id="br0">
      <inkml:brushProperty name="width" value="0.1" units="cm"/>
      <inkml:brushProperty name="height" value="0.1" units="cm"/>
      <inkml:brushProperty name="color" value="#FF8000"/>
      <inkml:brushProperty name="fitToCurve" value="1"/>
    </inkml:brush>
  </inkml:definitions>
  <inkml:trace contextRef="#ctx0" brushRef="#br0">225 195 220 0,'0'0'285'0,"0"0"-190"15,0 0 24-15,0 0 5 16,0 0-45-16,0 0-27 16,5-4-4-16,-5 4-11 15,0-3-9-15,0 3 3 16,0 0-3-16,0-2-3 16,1 1-3-16,-1-5-8 0,0 1-10 15,0 2-1-15,0-2-2 16,0 3 1-16,0 0-2 15,0 0-2-15,0 2-2 16,0 0-8-16,-4 0-2 16,-11 0 14-16,-4 0 8 15,-8 0-3-15,3 11-5 16,-1-1-5-16,3 4-3 16,3 2-3-16,-1 0 3 15,3 4 2-15,6 5-4 0,-2 1 8 16,3 1-6-1,9 0 4-15,-3 1 2 0,4-5 1 16,0-1-3-16,0-3 0 16,20-4 1-16,-1-1-3 15,8-4-4-15,2-4 4 16,3-5 6-16,2-1 0 16,-7 0 4-16,-3 0-3 15,-1-17 8-15,-7 0-4 16,1-9-1-16,-5 7 1 15,-4-7-3-15,1 2 0 16,-1 2 4-16,-3 4-6 16,0 6 1-16,-4 7 4 15,-1 5-5-15,0 0-1 16,0 0-5-16,0 0 0 0,0 0-7 16,0 0-1-1,0 0-3-15,0 5 9 0,-4 7 8 16,-3 3 1-16,2 5 5 15,2 1-5-15,3-2 0 16,0-2-1-16,0 0 0 16,0 0-1-16,0-7 1 15,5 1-1-15,5-1-4 16,7 1 5-16,7-6 0 16,0 0 2-16,4-5 1 15,-1 0 5-15,-3 0-8 16,-3 0 0-16,-8 0-4 0,0 0 4 15,-4-9 7 1,-2-4 0-16,5-5-6 0,-2-4 7 16,0-9-8-16,-1-9 1 15,1-1 4-15,3-11-1 16,8-3-4-16,-2 6 6 16,3 6-6-16,-4 8 2 15,-12 14 4-15,-1 2 11 16,-2 3-17-16,-3 5 7 15,0 3 3-15,0 1-5 16,0 0 6-16,0 5-11 16,0 2 0-16,0 0-5 15,-3 0-10-15,-2 0-3 16,-4 5 16-16,-1 12-2 16,0 4 4-16,1 1-9 0,1 2 3 15,1 1 6-15,3-4-3 16,0 1-2-16,4-5 2 15,0 4 2-15,0-4-1 16,0 2-5-16,0 2 6 16,0 0 0-16,0 4 1 15,0-2 0-15,0 3-1 16,-1-4-4-16,-2 1 4 16,1 1 0-16,2-2-2 15,0-4-1-15,0-6-3 16,0-2-7-16,0-3 11 15,5 2-4-15,4-4 0 0,3-2 5 16,5-1 2-16,7-2 4 16,5 0 6-16,7 0-8 15,-6 0-1-15,2-2 2 16,-3-6 1-16,-2-3-4 16,5-1 1-16,-3-7 3 15,8 0-1-15,2-8 0 16,-2-10-1-16,1-3 4 15,1-9-4-15,-3-5-2 16,1 2 1-16,-11 4 2 16,-5 11-1-16,-16 10 3 15,-5 8-2-15,0 8 13 16,0 7-7-16,0 2 11 0,0 2-9 16,0 0-11-16,0 0-5 15,0 0 5-15,0 0 2 16,0 0 3-16,0 0-4 15,0 0-1-15,0 0-4 16,0 0-5-16,-5 0-14 16,0 5 6-16,-8 11 17 15,-1 2 1-15,-4 6 1 16,2 5-2-16,2 0-2 16,-2 2 2-16,4 3 0 15,0 3-2-15,5 4 0 16,2-5 2-16,5-1 1 0,0-11 0 15,0-2-1-15,0-7-7 16,15 0 3-16,14-10 4 16,17 0 0-16,12-5-58 15,17 0-262-15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7-09T03:55:31.675"/>
    </inkml:context>
    <inkml:brush xml:id="br0">
      <inkml:brushProperty name="width" value="0.1" units="cm"/>
      <inkml:brushProperty name="height" value="0.1" units="cm"/>
      <inkml:brushProperty name="color" value="#FF8000"/>
      <inkml:brushProperty name="fitToCurve" value="1"/>
    </inkml:brush>
  </inkml:definitions>
  <inkml:trace contextRef="#ctx0" brushRef="#br0">295 355 154 0,'0'0'169'0,"0"0"-53"15,0 0 8-15,0 0-28 0,0 0-31 16,0 0 4-16,0 0-9 16,3-42 2-16,-3 33-8 15,0 2 1-15,0 1-24 16,0 0-1-16,0-1-6 15,0 2-2-15,0-2-5 16,0 4-3-16,-3-5-4 16,-10 0-10-16,-1 0-2 15,-2 2 2-15,-2 2 5 16,-1 0 1-16,-1 4-4 16,1 0-4-16,0 0 1 15,-2 0-4-15,2 8 3 16,-2 3-2-16,-1 8 3 0,2-4-1 15,3 3-8-15,5-3 1 16,3 3 2-16,1 1-2 16,0 1 1-16,8 2 1 15,0 1-10-15,0 2 2 16,3-3 6-16,16 0 8 16,5-5-5-16,5-1-4 15,-2-9 10-15,2 0-3 16,2-2 7-16,-7-5-4 15,2 0 5-15,-4 0-2 16,-3 0 9-16,-1-5-6 16,-4-12 32-16,-1-6-21 15,-6-4 0-15,-3-4-4 0,-4-2 2 16,0-5-15-16,0-2 1 16,-6 7-3-1,-12 7-5-15,5 9-8 0,2 9 5 16,3 8 7-16,3 0-20 15,-1 0-99-15,-2 20-22 16,2-3-187-16</inkml:trace>
  <inkml:trace contextRef="#ctx0" brushRef="#br0" timeOffset="563">866 13 360 0,'0'0'126'16,"0"0"-24"-16,0 0 31 0,0 0-40 15,0 0-38-15,0 0-25 16,0-9-2-16,0 9 9 15,0 0-10-15,0 0-12 16,0 0-4-16,0 0-2 16,0 0-7-16,0 7-2 15,0 13 10-15,0 6 0 16,0 7-2-16,0 2 6 16,0 5-2-16,0 1-5 15,0 0 0-15,0-3-4 0,0-3-1 16,-10-4 0-1,1-5-1-15,4 0 2 0,0-4-1 16,5-4 0-16,0-3-2 16,0-8-2-16,0 1-13 15,0-4-15-15,0-4-38 16,0 3-26-16,0-3-68 16,0 0-64-16</inkml:trace>
  <inkml:trace contextRef="#ctx0" brushRef="#br0" timeOffset="828">643 335 371 0,'0'0'151'15,"0"0"-39"-15,0 0-8 16,0 0-75-16,0 0-13 16,0 0-14-16,112-18 4 15,-68 17-5-15,4-2-1 16,3 1 0-16,5-1-3 16,4-8-32-16,2 1-53 15,4-6-267-15</inkml:trace>
  <inkml:trace contextRef="#ctx0" brushRef="#br0" timeOffset="1854">1222 11 208 0,'0'0'154'0,"0"0"-53"16,0 0 29-1,0 0-46-15,0 0-37 0,0 0 5 16,20-11-3 0,-20 11-8-16,0 0-2 0,0 0-8 15,0 0-14-15,0 0-12 16,0 0-5-16,0 0-1 16,0 0-8-16,0 0 9 15,0 14 2-15,0 10 8 16,0 2 7-16,0 2-3 15,0 1 0-15,0 2-5 16,-5-1-3-16,-2 1 6 16,1 0-10-16,-1-4 8 15,-1-2-6-15,4-8-2 16,-3-4-2-16,2-2-4 0,2-2 4 16,2 0 1-1,-3-4-1-15,4-2 1 0,0 2 1 16,0-3 1-16,0 2-2 15,0 1-1-15,0-5 0 16,0 3 1-16,0-3-1 16,0 0 2-16,0 0 3 15,0 0 6-15,0 0 2 16,0 0 5-16,0 0-7 16,0 0-6-16,0 0 8 15,0 0-4-15,0 0-1 16,0-9-2-16,0-3-4 15,8 4-2-15,2-6 0 16,1 1-3-16,7 3 0 0,1 2-5 16,5 0-1-16,2 0 4 15,-2 7-5-15,0 1-3 16,3 0 7-16,-1 0 1 16,3 0 2-16,3 12-2 15,-3 1 0-15,-2 1 3 16,-3 2 0-16,-9 1-3 15,-1 2 3-15,-6 2 1 16,-3 1-3-16,-5-1-5 16,0-2 5-16,0-4 1 0,0-3-7 15,0-1 1 1,-5-2 6-16,-5 0-16 16,2-5 19-16,4 0 15 0,-1 0-8 15,3 0-7-15,-1 0-18 16,1 2-94-16,2-6-268 15</inkml:trace>
  <inkml:trace contextRef="#ctx0" brushRef="#br0" timeOffset="2476">1821 431 79 0,'0'0'106'0,"0"0"33"16,0 0 4-16,0 0-33 16,0 0-51-16,0 0 15 15,0 0-36-15,33-14-10 16,-23 6 8-16,6 2-10 0,-5-3 1 16,4 2-8-16,-1-3 12 15,-1 0 3-15,1-4-19 16,-4-2-7-16,-2 2 10 15,-1-1 6-15,-4-1-3 16,-3 2-1-16,0 1-20 16,0 0-5-16,0 1-3 15,0 6-2-15,-13 2-5 16,-2 4 6-16,1 0 6 16,-5 0-19-16,-1 3-42 15,-2 11 53-15,3 4 2 16,1 2 6-16,-1-1 1 0,4 4-1 15,3-4 3 1,5 3-9-16,7 0 9 0,0-3 15 16,0 1 0-16,0-3 15 15,10-1-13-15,3-2 4 16,6-4-3-16,2 0-2 16,9 1-9-16,4-1-7 15,3-2-15-15,-3-4-128 16,-6-4-58-16,0 0-275 15</inkml:trace>
  <inkml:trace contextRef="#ctx0" brushRef="#br0" timeOffset="3068">2198 313 295 0,'0'0'114'0,"0"0"16"16,0 0-18-16,0 0-22 16,0 0-14-16,0 0-22 15,0-52-5-15,0 46-10 16,0 2 17-16,0 0-10 16,0 4-16-16,0 0-14 15,0 0-9-15,0 0-7 16,0 0-5-16,3 0-6 15,11 0-5-15,1 5 16 0,9 14 11 16,3 1-10-16,-3 0 2 16,0-1-3-16,-6 4-1 15,-7-3 0-15,-3 5-5 16,-3-3 2-16,-5 1-2 16,0-1 2-16,0-1 1 15,0 0-3-15,-8-7 1 16,3-1-5-16,-1-6-7 15,3-2 16-15,3-4-4 16,0-1 4-16,0 0 1 16,0 0 6-16,0 0 2 15,0 0 5-15,0 0 1 16,0-1 15-16,0-16-15 0,8-5-9 16,1 1-1-1,4 0-4-15,-2 2 0 0,2 1 0 16,3-2-2-16,7-1-7 15,5 4-1-15,5-2 4 16,3-2 6-16,0 7 8 16,-6-2-4-16,-11 7-4 15,-9 8-1-15,-8-2-7 16,-2 3-41-16,0-2-73 16,0-1-64-16,-21-6-443 15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7-09T03:41:49.298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38 0 155 0,'0'0'201'15,"0"0"-127"-15,0 0 11 16,0 0-41-16,0 0-31 16,0 0-6-16,-38 21-7 15,38-15-2-15,0-4-10 0,0 0-7 16,0 1 18-16,0-3 1 15,0 0 37-15,5 0 52 16,-1 0 5-16,3 0-14 16,-2 0-16-16,-2-5-3 15,-2 1-9-15,-1 0-4 16,0 0-29-16,0-3-17 16,0 2-2-16,0 3 2 15,0-1-2-15,0 3 0 16,0 0-6-16,0 0 4 15,-4 0-126-15,-3 0-144 16,-2 6-184-16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7-09T03:55:37.547"/>
    </inkml:context>
    <inkml:brush xml:id="br0">
      <inkml:brushProperty name="width" value="0.1" units="cm"/>
      <inkml:brushProperty name="height" value="0.1" units="cm"/>
      <inkml:brushProperty name="color" value="#FF8000"/>
      <inkml:brushProperty name="fitToCurve" value="1"/>
    </inkml:brush>
  </inkml:definitions>
  <inkml:trace contextRef="#ctx0" brushRef="#br0">32 64 187 0,'0'0'166'0,"0"0"-66"0,0 0 27 16,0 0-20-16,0 0-8 16,0 0-31-16,0-34-20 15,0 30-9-15,0 4 12 16,0 0-10-16,0 0-8 16,0 0-2-16,0 0-6 15,2 0-16-15,-2 0-6 16,0 0-2-16,0 0-1 15,0 0 0-15,0 0-3 16,0 0 1-16,0 0-2 16,0 0-4-16,0 0-7 15,0 5 1-15,0 16 12 16,0 5 1-16,0 7 2 0,-5 2 12 16,0-1-8-16,1 6-1 15,-1 1-1-15,0 1 4 16,3-1-4-16,-2-2-2 15,0-1-1-15,4-3 2 16,0-2 0-16,0-7-1 16,0-4 0-16,0-4 0 15,0-10-1-15,0-2-1 16,0-3-1-16,0-3 4 16,0 0-3-16,0 0 2 15,0 0 3-15,0 0 1 16,0 0 3-16,0 0-3 15,0 0 4-15,0-3 9 0,0-10-7 16,0-4-6-16,0-5 3 16,5-4-1-16,0-2-3 15,3-5-3-15,-2 2-1 16,2 5 0-16,2 0-1 16,0 5 0-16,-4 8 1 15,-1 3-4-15,1 6 2 16,-4 1 1-16,1 3-6 15,2 0-1-15,5-2 4 16,4 0 3-16,2 0-3 16,10 2-1-16,-2 0 2 15,2 0-1-15,4 0 0 16,4 0-1-16,3 10-2 0,1 8 4 16,-6 2 0-16,-3-1-4 15,-8 3-4-15,-3 3 8 16,-4-1-5-16,-4-1 6 15,-2-1-1-15,-7-1-6 16,2-4 5-16,-3-3 1 16,0 0 3-16,2-2 0 15,-2-7 1-15,0 1-1 16,0-5 0-16,0-1 0 16,0 0 0-16,3 0 1 15,-3 0 1-15,0 0 3 16,0 0 2-16,2 0 5 15,1 0 3-15,-3 0 2 0,2-15 6 16,3-8-18-16,3-4 4 16,4-6-9-16,3-4 2 15,1-2 1-15,2 1-3 16,-7 8 3-16,2 5-3 16,-4 10 0-16,-1 8-2 15,-3 3-1-15,-3 4-13 16,7 0-20-16,6 0-39 15,10 0-20-15,4 11-104 16,3-5-208-16</inkml:trace>
  <inkml:trace contextRef="#ctx0" brushRef="#br0" timeOffset="719">1239 356 480 0,'0'0'156'0,"0"0"-46"15,0 0 13-15,0 0-43 16,0 0-20-16,0 0-24 0,-11-66-11 15,6 61-7-15,0 1-8 16,2 1 3-16,-5 3-13 16,1-1 3-16,-2 1-1 15,-9-3-2-15,2 3 5 16,-6 0-3-16,2 0-2 16,1 0 0-16,0 0-1 15,-2 11-1-15,0 7 0 16,-3 1 1-16,3 6-3 15,5 1-2-15,2 0 3 16,6 0 0-16,3-4-2 16,5-3-6-16,0 2-5 15,3-5 3-15,16-4 5 16,7-2 8-16,1-2 9 0,2-4-2 16,-1-4-2-16,0 0-2 15,0 0 1-15,-6 0-2 16,-1 0 2-16,-3-8-1 15,-4-8 1-15,-1 1 5 16,-7-4 5-16,-1-4-1 16,-2-1 5-16,-3 0-9 15,2 2 1-15,-2 9-2 16,0 4-2-16,0 8 2 16,0 1-6-16,0 0-2 15,0 0-6-15,0 0-3 16,0 0-4-16,0 1-8 15,3 14 12-15,-3 1 1 0,0 2 6 16,0-1-2-16,0 3 1 16,2-2 3-16,1 1 2 15,3-1 0-15,7-1-2 16,-2-3-14-16,7-2 4 16,0-4-2-16,3-1-36 15,4-2-37-15,6-5-61 16,-2 0-116-16</inkml:trace>
  <inkml:trace contextRef="#ctx0" brushRef="#br0" timeOffset="1321">1638 368 461 0,'0'0'106'0,"0"0"4"16,0 0 2-16,0 0-30 15,0 0-44-15,0 0-35 16,0-5-3-16,0 5-6 16,0 1-4-16,0 17 10 15,0 2 28-15,0-1-14 16,0-1 11-16,0-1-3 0,0 4-9 15,0-4 1-15,0 0-9 16,0-3-5-16,0-2 0 16,0-6 9-16,0-3-5 15,0-3 0-15,0 0 1 16,0 0 9-16,0 0 8 16,0 0-3-16,0 0-2 15,0 0 4-15,0-13-6 16,0-7-13-16,0-4-2 15,-3-5 1-15,-3 1 0 16,6 0-1-16,0 3 0 16,0 2-5-16,14 1-9 0,14 4 4 15,5 2 9 1,9 12-2-16,1 4 3 0,1 0 2 16,-8 0-1-16,-7 0-1 15,-6 8 0-15,-4 6 0 16,-1 2 0-16,-9 1-5 15,-4 5-8-15,-5 4 1 16,0 5 5-16,-5 2 3 16,-17 3 4-16,-1 1 11 15,3-5-11-15,5-3-6 16,7-7-38-16,7-3-48 16,1-6-74-16,0-6-222 15</inkml:trace>
  <inkml:trace contextRef="#ctx0" brushRef="#br0" timeOffset="2094">2486 325 235 0,'0'0'208'15,"0"0"-75"-15,0 0 7 16,0 0-44-16,0 0-20 15,0 0-31-15,1-38 2 16,-1 35 5-16,0 0-1 0,0-1-32 16,0 0-5-16,-11-1-13 15,-8 3-1-15,-4 2 5 16,-4 0 1-16,1 0-5 16,4 0 0-16,3 0-1 15,6 7-2-15,2 4 0 16,-2 1-4-16,6-1-3 15,-1 3 2-15,5 2-12 16,3-1-2-16,0 8-1 16,3-1 11-16,20 5 6 15,6-4 5-15,3 3 0 16,-3-3 5-16,-4-4-4 0,-2-1 0 16,-4-3 0-16,-9-4 0 15,-2-2 1-15,-4-3-2 16,-4-2-3-16,0-1 0 15,0 1-6-15,0-1 2 16,-3 2 7-16,-18-4 6 16,-8 2 6-16,-11-2-11 15,-3-1 9-15,-8 0-7 16,3 0-3-16,3 0-8 16,14 0-9-16,17 0-20 15,9 0-26-15,5-1-149 16,0-11-411-16</inkml:trace>
  <inkml:trace contextRef="#ctx0" brushRef="#br0" timeOffset="2695">2871 303 56 0,'0'0'400'16,"0"0"-317"-16,0 0-4 0,0 0 25 15,0 0-23-15,0 0-31 16,-4-3-2-16,4 3-7 16,0 0-14-16,0 0-5 15,0 0 11-15,0 0-5 16,0 0-20-16,0 0-8 16,0 13-4-16,-6 15 4 15,-2 4 18-15,-2 0-12 16,1 2-4-16,4-1 0 15,0-2 0-15,5-9-2 16,0 1 0-16,0-3-6 16,0-7-6-16,2-1 4 0,6-7-12 15,-2 0-22-15,-1-5-25 16,0 0-27-16,-2 0-42 16,-1 0-191-16</inkml:trace>
  <inkml:trace contextRef="#ctx0" brushRef="#br0" timeOffset="2921">2664 9 525 0,'0'0'134'0,"0"0"-44"0,0 0 36 16,0 0-66-16,0 0-34 16,0 0-26-16,-21-10-9 15,16 20-131-15,-5 7-51 16</inkml:trace>
  <inkml:trace contextRef="#ctx0" brushRef="#br0" timeOffset="3517">3174 35 282 0,'0'0'240'0,"0"0"-168"16,0 0 48-16,0 0-22 15,0 0-35-15,0 0-6 16,0-35-26-16,0 35-10 16,0 0 8-16,0 0-3 15,0 0-13-15,0 0-13 16,0 0-10-16,0 19-2 15,0 7 12-15,0 8 7 16,5 3 6-16,-1-1-2 16,0 3-1-16,0 3 3 15,-2-1-6-15,6-2 2 16,-6-1-7-16,1-7 3 0,-1-5-3 16,-2-6 0-16,3-2-1 15,-3-8 1-15,1-1-1 16,6-2-2-16,-2-2-1 15,4-2-14-15,1 2-34 16,1-5-91-16,-1 0-120 16,-5 0-344-16</inkml:trace>
  <inkml:trace contextRef="#ctx0" brushRef="#br0" timeOffset="3810">3182 368 671 0,'0'0'127'0,"0"0"-44"16,0 0 26-16,0 0-60 15,0 0-44-15,0 0-4 16,70-26 7-16,-31 26-6 15,7 0-1-15,3-1 0 16,0-2-1-16,-4 2-1 0,2-6 0 16,-5 3-9-1,-4 0-40-15,-9 3-93 0,-3 1-37 16,-15 0-72-16,-8 0-24 16</inkml:trace>
  <inkml:trace contextRef="#ctx0" brushRef="#br0" timeOffset="4126">3676 321 93 0,'0'0'262'16,"0"0"-130"-16,0 0 13 15,0 0-43-15,0 0-33 16,0 0-10-16,0 0-3 16,0 0-20-16,0 0-12 15,0 0 6-15,0 0 2 16,0 0-16-16,0 0-16 0,2 0-3 15,-2 9-10-15,3 8 7 16,-3 0 6-16,0 2 6 16,0 0 0-16,0-1-5 15,0-3 2-15,0 0 2 16,0-2-2-16,0-3-2 16,0 2 1-16,0-3-1 15,0-4-2-15,0 2 1 16,0-2-11-16,1-3-52 15,3 0-44-15,-3-2-115 16,2 0-381-16</inkml:trace>
  <inkml:trace contextRef="#ctx0" brushRef="#br0" timeOffset="4329">3732 48 443 0,'0'0'258'15,"0"0"-217"-15,0 0 1 16,0 0-16-16,0 0-26 16,0 0-30-16,-3 25-58 15,3-1-155-15</inkml:trace>
  <inkml:trace contextRef="#ctx0" brushRef="#br0" timeOffset="4988">4125 325 176 0,'0'0'292'0,"0"0"-231"0,0 0 45 16,0 0-19 0,0 0-36-16,0 0-6 0,8 0 3 15,-8 0 2-15,0 0-7 16,0 0 1-16,0 0-8 15,0 0-18-15,0-4 3 16,-3-5-3-16,-2 1-2 16,0 3-9-16,1 0-7 15,-3 3-2-15,-1 0-9 16,2 2 5-16,-9 0 6 16,-6 0 9-16,1 0-9 15,-4 9 0-15,1 5-3 16,4 3 2-16,1-3-2 0,7 2 1 15,0-1-10 1,6 4-2-16,3 0 7 0,-3 0 7 16,2 0 1-16,3 3 2 15,0-1-6-15,0-2 0 16,0-2-4-16,0-1 7 16,15-6 0-16,2 1 8 15,6-6-7-15,7-3 12 16,7 1-4-16,3-3 1 15,-4 0-8-15,-8 0 1 16,-2 0-3-16,-11 0 3 16,-6-9 6-16,-2-8 1 15,-4 2 18-15,-3-10 0 16,0-1-11-16,0-5-5 0,-13-3-12 16,-3 0-1-16,-3 4 1 15,3 11-15-15,9 8-32 16,4 11-43-16,3 0-85 15,0 0-670-15</inkml:trace>
  <inkml:trace contextRef="#ctx0" brushRef="#br0" timeOffset="5738">4595 420 295 0,'0'0'118'16,"0"0"22"-16,0 0-29 0,0 0-21 16,0 0-33-1,0 0-14-15,-14-43 6 0,14 41-10 16,0 0 1-16,0 2-9 16,0 0-18-16,0 0-10 15,0 0-3-15,0 0 1 16,0 0 0-16,0 0-1 15,0 0 0-15,0 4-4 16,0 13 4-16,0 5 5 16,0 4 3-16,-2 0-1 15,-4 2-3-15,1-4-3 16,0-2 0-16,4-1 0 16,-3-3 0-16,4-5-1 15,0-7-1-15,0-2 1 16,0-4 0-16,0 0 0 0,0 0 4 15,0 0 3-15,0 0 9 16,0 0 10-16,0 0 2 16,0-11-15-16,0-10-10 15,0-3-3-15,5 0-1 16,8-2 0-16,5 0-8 16,1 4 8-16,2 2-7 15,4 10-2-15,4 3 7 16,5 7 3-16,5 0 1 15,1 0 0-15,-7 8-1 16,-7 5 0-16,-4 3 0 16,-4 0 0-16,-7 3 2 0,-1 1-2 15,-5-1-1-15,-5 3 1 16,0-1 0-16,0-6 0 16,0 1 0-16,0-2 2 15,-5-3-6-15,-1 0-13 16,-7-3-73-16,-2-1-95 15,6-5-371-15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7-09T03:55:44.537"/>
    </inkml:context>
    <inkml:brush xml:id="br0">
      <inkml:brushProperty name="width" value="0.1" units="cm"/>
      <inkml:brushProperty name="height" value="0.1" units="cm"/>
      <inkml:brushProperty name="color" value="#FF8000"/>
      <inkml:brushProperty name="fitToCurve" value="1"/>
    </inkml:brush>
  </inkml:definitions>
  <inkml:trace contextRef="#ctx0" brushRef="#br0">45 410 147 0,'0'0'263'0,"0"0"-171"15,0 0 34-15,0 0-32 16,0 0-5-16,0 0-29 15,0-22-15-15,0 22 17 16,0 0-8-16,0 0-13 16,0 0-10-16,0 0-13 15,0 0-18-15,0 0-5 0,0 0-3 16,0 16-8-16,0 9 16 16,0 6 9-16,0 3-2 15,0 4 1-15,0 7-3 16,-2 10-5-16,-3 5 4 15,-4 3-8-15,1 1 9 16,1-10-6-16,2-8 1 16,1-13 0-16,-1-11 1 15,5-11 0-15,0-4 0 16,0-6-1-16,0-1 1 16,0 0 1-16,0 0 0 15,0 0-2-15,0 0-23 16,0 0-37-16,11-4-58 0,7-11-82 15,1-5-190 1</inkml:trace>
  <inkml:trace contextRef="#ctx0" brushRef="#br0" timeOffset="466">114 407 24 0,'0'0'563'0,"0"0"-473"0,0 0 13 16,0 0-8-16,0 0-23 15,0 0-52-15,13-23 2 16,-7 16-10-16,7 3-12 16,8 0-3-16,11 3-3 15,6-2 3-15,7 3 0 16,-5 0 2-16,-4 0-3 16,-6 3 3-16,-4 6-5 15,-7 8 2-15,-8 0-8 0,-3 8-8 16,-8 6 3-1,0 0 14-15,-13 3-6 0,-12-2 9 16,-11-6 3-16,1-2-3 16,0-9 4-16,6 0 6 15,-3-9-10-15,6-5-29 16,7-1-11-16,6 0 5 16,8 0 2-16,5-10-64 15,0-12-126-15</inkml:trace>
  <inkml:trace contextRef="#ctx0" brushRef="#br0" timeOffset="899">619 395 519 0,'0'0'91'16,"0"0"-50"-16,0 0 52 16,0 0-44-16,0 0-39 15,0 0-7-15,61 35 3 16,-45-9 13-16,-6 7-19 16,-4 4 11-16,-1-5-7 15,-2-1 0-15,-3-6 3 16,0-4-7-16,0-6 3 0,0-6 5 15,2-6-7-15,-2 1 3 16,3-4 1-16,-1 0-3 16,1 0 11-16,-2 0 4 15,3 0 21-15,-3-11 23 16,4-4-26-16,3-10-10 16,-2-4 13-16,-1-4-31 15,7-1-1-15,-6-3-4 16,7 1 3-16,6 0-4 15,10 3-2-15,14 6-4 16,17 11-6-16,2 10-128 16,-6 3-175-16</inkml:trace>
  <inkml:trace contextRef="#ctx0" brushRef="#br0" timeOffset="1486">1551 463 465 0,'0'0'98'15,"0"0"-19"-15,0 0 9 16,0 0-21-16,0 0-28 15,0 0 6-15,3-60-7 0,-3 56-8 16,0 4 1-16,0 0-16 16,0 0-5-16,-4 0-5 15,-9-1 4-15,-2 1 4 16,-9-3 8-16,-3 3-20 16,-2 0 3-16,0 0 4 15,-3 0-6-15,7 0 1 16,-3 4-3-16,1 11-2 15,3 1 0-15,0 5-1 16,1 0-2-16,4 4 5 16,1-2-14-16,7 3 3 15,3 0 10-15,8 0-19 0,0-3 0 16,0-4 1 0,8-5 18-16,16-1-4 0,8-4 5 15,5-8 6-15,7 3-1 16,-1-4-4-16,-5 0 0 15,-1 0-1-15,-5-7 0 16,-4-8 0-16,-4-8 0 16,-3 1 15-16,-5-8 21 15,-7-2-11-15,-9-1 8 16,0-7-18-16,0 2-15 16,-27 1 0-16,-10 10-5 15,3 13-14-15,1 11-60 16,2 3-99-16,6 5-333 0</inkml:trace>
  <inkml:trace contextRef="#ctx0" brushRef="#br0" timeOffset="2365">2041 144 340 0,'0'0'248'0,"0"0"-140"16,0 0 9-16,0 0-38 15,0 0-10-15,0 0-13 16,0-15-19-16,0 15-20 16,0 0-14-16,0 0-3 15,0 0-9-15,0 0-4 0,0 0 1 16,0 18 10-1,0 0 2-15,0 6 5 0,0-2 8 16,0 5-3-16,0 2 7 16,-5 6-9-16,0 4 1 15,0 4-2-15,-1-3-7 16,3 3 7-16,-4 0-5 16,2-3-1-16,2-4-2 15,3-7 1-15,0-8-1 16,0-3 1-16,0-10 0 15,0 0 0-15,0-8-1 16,0 0 1-16,0 0 2 0,0 0 1 16,0 0 5-1,0 0 2-15,0 0-3 0,0 0 0 16,0 0-2-16,0 0-1 16,0 0-2-16,0-4 1 15,0-8-3-15,0-2 0 16,0-7 1-16,0 0-1 15,8-5 1-15,-1-1 0 16,2-5-1-16,4 1-1 16,6 5-3-16,4 3-4 15,6 4 7-15,3 4 0 16,1 10 1-16,1 2-2 16,0 3 0-16,-2 0 0 15,0 3-1-15,2 13 2 16,-2 0-3-16,-3 4 3 15,-10 5 0-15,-6-2-5 16,-9 3 0-16,-4 0-7 0,0 0 6 16,-4 0 7-16,-19-5-2 15,-1 0-1-15,-5-7 3 16,-8-2 6-16,-4-4-6 16,-3-6 0-16,-2-1-19 15,7-1-9-15,12 0-60 16,13 0-26-16,10 0-173 15</inkml:trace>
  <inkml:trace contextRef="#ctx0" brushRef="#br0" timeOffset="3037">3027 467 592 0,'0'0'108'16,"0"0"-27"-16,0 0 16 16,0 0-55-16,0 0-5 15,0 0-14-15,-69-76 2 16,48 70-6-16,4 2-14 15,4 0 7-15,8 4 6 0,4 0-12 16,1 0-5-16,0 0-1 16,0 0 0-16,-5 0 0 15,-8 0-6-15,-2 0 2 16,-9 11 3-16,-3 8-1 16,-7 3 4-16,1 1-4 15,-1 4 4-15,2-3-4 16,9 0 2-16,4-1-2 15,10-2-5-15,7 1-2 16,2 0-9-16,0-1 17 16,14-2 1-16,11-4 8 15,-1-8-6-15,4-3 10 0,6-4 14 16,8 0-8-16,1 0 17 16,2-9-18-16,-6-9-13 15,-6-4 4-15,-5 0 2 16,-9 1 0-16,-5-1-7 15,-9 1 1-15,-5 4-4 16,0 7 0-16,0 3-3 16,0 5 0-16,0 2-6 15,-5 0 7-15,0 0-22 16,1 9 3-16,-1 10-1 16,5 5 0-16,0-3 20 15,0-6-2-15,0 1 4 16,0-6 0-16,9 1 5 15,4-5-3-15,2-2 2 0,4 1-4 16,8-1 0-16,7-3-56 16,3-1-123-16,-7 0-120 15</inkml:trace>
  <inkml:trace contextRef="#ctx0" brushRef="#br0" timeOffset="3826">3287 138 423 0,'0'0'213'16,"0"0"-178"-16,0 0 41 15,0 0 13-15,0 0-48 16,0 0-30-16,32-18-3 15,-32 18-2-15,0 0 0 16,0 0 6-16,0 0 6 16,0 0 3-16,0 0 16 15,0 0-1-15,0 0-16 16,0 0-1-16,0 0 0 16,0 0 5-16,0 0 2 15,0 15-4-15,7 6 3 16,-2 5-5-16,3 8-6 15,0-1-2-15,-4 4-5 0,3-2-4 16,-2-2-2-16,-1 2 1 16,1-6-2-16,-2-3 0 15,-1-2 1-15,1-5-2 16,-1-3 2-16,-2 0-1 16,0-3 0-16,0 0-5 15,0-5-2-15,0 1 4 16,0-7 1-16,0 1 2 15,0-3 0-15,0 0 3 16,0 0 2-16,0 0-1 16,3 0-1-16,2 0 3 15,4-7 0-15,6-12 0 0,3-7-5 16,1 4 0-16,-3 0 2 16,2 2-2-16,-6 5 1 15,-2 1-2-15,0 3 0 16,-1-1-2-16,-2 7 1 15,2 2-9-15,1 3-8 16,8 0-11-16,9 8 11 16,3 11 1-16,2-1 10 15,0 1 4-15,-4 3-1 16,-7-2 2-16,-4 2 0 16,-7-3-1-16,-5 1-1 15,-5-2-3-15,0-4 1 16,0 5 0-16,-10-7-4 0,-4 2-3 15,-1-4 13 1,-2-1 6-16,-1-1 1 0,-1-4-1 16,-12-3-6-16,-6-1-7 15,-9 0-29-15,-1 0-34 16,9 0-81-16,6 0-74 16,8 0-194-16</inkml:trace>
  <inkml:trace contextRef="#ctx0" brushRef="#br0" timeOffset="4237">4073 377 285 0,'0'0'311'15,"0"0"-184"-15,0 0-16 16,0 0-26-16,0 0-34 16,0 0-32-16,4 0-13 15,0 4-6-15,1 13 7 0,0 3 29 16,0 4-10-1,-4-3-12-15,3 5-6 0,-4 9 7 16,0-6-2-16,0 4-1 16,0-3-12-16,0-2 5 15,0-10-3-15,0-4-1 16,0-2 0-16,0-4-1 16,0-2-3-16,0-1-20 15,0-5-20-15,0 0-69 16,0 0-49-16,0-14-121 15</inkml:trace>
  <inkml:trace contextRef="#ctx0" brushRef="#br0" timeOffset="4437">3980 78 475 0,'0'0'305'16,"0"0"-229"-16,0 0 35 16,0 0-41-16,0 0-61 15,0 0-9-15,-9-28-124 16,9 34-253-16</inkml:trace>
  <inkml:trace contextRef="#ctx0" brushRef="#br0" timeOffset="4950">4534 132 280 0,'0'0'193'0,"0"0"-108"15,0 0 53 1,0 0-5-16,0 0-49 0,0 0-8 16,9-3-5-16,-9 0-13 15,0 2-19-15,0 1-6 16,0 0-11-16,0 0-10 15,0 0-6-15,0 0-4 16,0 0-2-16,0 0-1 16,0 0-4-16,0 0 0 15,0 4-7-15,0 18-3 16,0 10 13-16,0 12 2 16,0 9 0-16,0-1 0 15,-3 1 0-15,-6-1 0 0,2-7 3 16,-1 2-3-1,3-5 0-15,4-10 1 0,-2-3-1 16,3-10 0-16,0-4-1 16,0-9 0-16,0-2-5 15,0-3-13-15,0-1-11 16,3 0-37-16,16 0-127 16,10 0-92-16</inkml:trace>
  <inkml:trace contextRef="#ctx0" brushRef="#br0" timeOffset="5309">4901 415 703 0,'0'0'122'0,"0"0"-16"15,0 0-8-15,0 0-56 16,0 0-35-16,0 0-7 16,0-1-2-16,0 1-10 15,0 10 4-15,0 10 8 16,0-1 5-16,0 5-4 16,2 2 6-16,-2 2 3 15,0-2-5-15,0 0-1 16,0-3-2-16,0-3 5 0,0-2-7 15,0-6 3-15,0-2-2 16,0 2 0-16,0-2-1 16,0-1-16-16,3-1-49 15,2-1-83-15,0-7-118 16,4 0-265-16</inkml:trace>
  <inkml:trace contextRef="#ctx0" brushRef="#br0" timeOffset="5516">4901 0 783 0,'0'0'91'16,"0"0"-7"-16,0 0-44 15,0 0-40-15,0 0-70 16,0 0-454-16</inkml:trace>
  <inkml:trace contextRef="#ctx0" brushRef="#br0" timeOffset="6084">5310 100 435 0,'0'0'164'0,"0"0"-55"16,0 0 22-16,0 0-33 15,0 0-40-15,0 0-15 16,0-10-13-16,0 10-13 16,0 0-12-16,0 0-5 15,0 0-4-15,0 19-6 16,-5 10 8-16,-3 8 2 16,7-1 1-16,1 4 3 15,0 3 0-15,-3 4 3 16,1 0-2-16,-3-2-2 15,2-3-1-15,1-5 0 16,2-6-2-16,0-5-1 0,0-9-2 16,0-1 3-16,0-8 0 15,0-3 0-15,0-1-8 16,0 1-45-16,0-1-75 16,-3-3-91-16,-2-1-235 15</inkml:trace>
  <inkml:trace contextRef="#ctx0" brushRef="#br0" timeOffset="6317">5118 515 244 0,'0'0'216'0,"0"0"-175"15,0 0 54-15,0 0-41 16,141-12-25-16,-98 12-9 16,4 0-8-16,-1 0-9 15,1 0-3-15,-2-2-13 16,-8-1-122-16,-8 2-223 16</inkml:trace>
  <inkml:trace contextRef="#ctx0" brushRef="#br0" timeOffset="6690">5702 433 459 0,'0'0'133'16,"0"0"6"-16,0 0-30 15,0 0-43-15,0 0-32 16,0 0-18-16,1-11 1 15,-1 11-6-15,0 0-3 16,4 0-4-16,-4 0 4 16,0 0-4-16,0 0 0 15,0 0-1-15,0 0-3 0,0 0-1 16,0 4-6-16,0 14 7 16,0 6 7-16,0 2-2 15,0 6 18-15,0 0-10 16,-5-4-7-16,0 1-1 15,0-4-5-15,2-6 0 16,3-4 1-16,0-8-1 16,0 1 0-16,0-1-1 15,0-5-28-15,0-2-51 16,0 0-96-16,0 0-96 16</inkml:trace>
  <inkml:trace contextRef="#ctx0" brushRef="#br0" timeOffset="6887">5790 196 325 0,'0'0'325'15,"0"0"-233"-15,0 0 35 16,0 0-63-16,0 0-64 15,0 0-45-15,-22-2-241 16,22 31-250-16</inkml:trace>
  <inkml:trace contextRef="#ctx0" brushRef="#br0" timeOffset="7644">6007 507 155 0,'0'0'215'16,"0"0"-120"-16,0 0 23 15,0 0 1-15,0 0-41 16,0 0-7-16,0 0-19 16,0 0-18-16,6 0 13 15,7-1-12-15,6 1 2 0,0-3 2 16,5 1-22 0,4-1-6-16,-4-1-1 0,3-4-1 15,-6-3-5-15,1-1 1 16,-4 0 0-16,-8 2-1 15,-6-1-3-15,-4 3-2 16,0 0-2-16,0-3-8 16,-14 2-3-16,-8 3 7 15,-6 2-4-15,3 4-6 16,-1 0 2-16,2 0-8 16,3 0 21-16,-1 0 3 15,2 4-3-15,3 2 4 16,2 3-4-16,4 2 0 0,-2-1-1 15,4 3-3-15,-1 5 5 16,2 2-6-16,3 2-2 16,3 0 3-16,2 0 6 15,0-3 0-15,0-2 12 16,0-4-5-16,0 0 3 16,5-1-2-16,10-2 5 15,-1 1-10-15,9 0-3 16,5 4 11-16,9-1-11 15,3-1-46-15,10-2-105 16,6-4-100-16,2-7-123 16</inkml:trace>
  <inkml:trace contextRef="#ctx0" brushRef="#br0" timeOffset="8370">6838 358 197 0,'0'0'178'0,"0"0"-8"16,0 0-25-16,0 0-43 16,0 0-40-16,0 0-9 15,0-43-14-15,0 39-14 16,-5-1-14-16,-2 1 0 15,-1 1-1-15,-6 2-8 16,0-3-2-16,-4 4-3 0,2 0 2 16,1 0 1-1,1 0-3-15,-4 0 3 0,4 0 0 16,-4 0 0-16,4 0 4 16,-2 0-4-16,-7 8-1 15,6 5-2-15,-3 3-2 16,4 3 3-16,-1 3-4 15,4 0 3-15,3-2-16 16,4 2 17-16,6-2 1 16,0 3-7-16,0 1 5 15,1 0 2-15,22 2 1 16,4-2 0-16,2 1 3 16,-3-2 7-16,-1-1-7 15,-5 3 0-15,-9-4-3 16,-2 1 0-16,-9-1-3 0,0-8-3 15,0 0 1 1,0-3 4-16,-1 0 2 0,-7-2 4 16,-2-5-2-16,5 2 3 15,-4 1-4-15,-6-1-2 16,-4 0 0-16,-10 1 13 16,-6-2-2-16,-4-4-1 15,1 0 2-15,-5 0-7 16,-2 0-5-16,0-4-141 15,-7-6-336-15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7-09T03:56:01.202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 contextRef="#ctx0" brushRef="#br0">118 177 331 0,'0'0'134'0,"0"0"-71"0,0 0 54 16,0 0-18-16,0 0-40 16,0 0-15-16,0 0-16 15,-2 0-20-15,2 0-8 16,0 0-4-16,0 0-7 16,7 0 11-16,15 0 3 15,7 0 3-15,6 0 0 16,-1 0 18-16,0 0-7 0,-1 0-5 15,-2 0-1 1,-2-1 1-16,0-11 6 0,-7 1-4 16,-1-1-3-16,-4-4-6 15,-5 2 4-15,1-3-3 16,-5 7 0-16,-4-3-5 16,-4 6 3-16,0 0 3 15,0 2 10-15,0 0-2 16,0 2-9-16,0-3-6 15,-17-3 0-15,-11-1 1 16,0 4 0-16,-6 2-1 16,2-3-4-16,3 7 3 15,2-2-2-15,6 2 1 0,-5 0-1 16,5 0-5 0,-1 0 2-16,-1 9 1 0,2 1 2 15,-1 1 1-15,3 3 0 16,1-1 1-16,4 0 1 15,-1 4 0-15,4-1-1 16,-2 2 0-16,-1 3 0 16,-1 4-2-16,6 2 1 15,-1 3-4-15,7 2 1 16,3 1 5-16,0-2-3 16,0 0-2-16,8-3-2 15,21 0 7-15,9-4 7 16,14-5-7-16,9-8 1 0,9-4 1 15,2-4 9-15,-1-3-11 16,-5 0-20-16,-15 0-79 16,-9-6-90-16,-9-13-285 15</inkml:trace>
  <inkml:trace contextRef="#ctx0" brushRef="#br0" timeOffset="659">837 142 185 0,'0'0'141'0,"0"0"-96"16,0 0 75-16,0 0-30 15,0 0-40-15,0 0-11 16,-39-46 17-16,26 40-11 0,-4-2-25 16,-3 3 7-16,4-2 0 15,-1 3-8-15,7 4 6 16,5-2 3-16,4 2-8 16,-3 0 1-16,4 0 1 15,0 0-1-15,0 0-7 16,0 0-2-16,0 0-12 15,0 0-2-15,0 0-9 16,0 0-10-16,0 6-1 16,5 18 19-16,19 9 3 15,10 7 2-15,8 1 5 16,4-3-7-16,1-4 10 16,-1-8-4-16,-6-3 4 0,0-10-6 15,-9 0 11 1,-4-5-7-16,-8-1-7 0,-4 0 8 15,-6-3-5-15,0 1-3 16,-1-2 0-16,-4 1-1 16,1-3-20-16,-3 2-48 15,1-2-20-15,-1-1-28 16,1 0 19-16,-2 0-14 16,3-1-148-16</inkml:trace>
  <inkml:trace contextRef="#ctx0" brushRef="#br0" timeOffset="980">1125 85 402 0,'0'0'118'16,"0"0"19"-16,0 0-10 16,0 0-54-16,0 0-11 15,0 0-6-15,0-19-17 16,0 19-25-16,0 0-14 0,-1 2-10 16,-17 26 1-16,-8 11 9 15,-14 12 28-15,-8 2-25 16,-8 2 4-16,0-6 10 15,9-3-16-15,9-6-1 16,14-8-84-16,4-3-189 16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7-09T03:56:15.053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 contextRef="#ctx0" brushRef="#br0">0 175 440 0,'0'0'167'0,"0"0"-87"0,0 0 28 15,0 0-35-15,0 0-62 16,0 0 59-16,0 0-29 16,0 0-19-16,0-6 6 15,0 3 1-15,0 3-9 16,0 0 6-16,0-2-1 16,0 1 0-16,0 1-4 15,0-6-7-15,0 5 1 16,0-6-5-16,0 1-1 15,0-2-4-15,0-1 1 16,3 2-1-16,-1 5 1 16,-2-3-3-16,0 5 5 0,0 0-5 15,3-3-2-15,-3 3-1 16,0 0 0-16,0 0 0 16,0 0-1-16,0 0 0 15,0 0-3-15,0 0-2 16,0 0 1-16,0 0-4 15,0 0 3-15,0 0-4 16,0 5 5-16,3 12 2 16,-1 8 3-16,3 9 0 15,-2 2 0-15,-3 12 1 0,0 0 4 16,0-4-4 0,0-6 0-16,0-7-1 0,0-5 0 15,0-3-2-15,0-3 0 16,0-6-3-16,1 0 0 15,3-6-5-15,-3 2 3 16,-1-4 1-16,3-2-2 16,2-1 0-16,-3-1 2 15,1 1 1-15,-1-2 1 16,-2-1 3-16,0 1 1 16,0-1 2-16,0 0 0 15,3 0 2-15,-3 0 0 16,2 0 1-16,-2 0-1 15,3 0-1-15,-2-1-1 0,3-5-1 16,-3-2-1-16,-1-3 3 16,5 4-2-16,-2-5 0 15,4 0-1-15,-3 2 0 16,1-2 0-16,2 1-1 16,-3-1 1-16,-2 4 2 15,3-1-2-15,0 5 1 16,-2-1 0-16,-2-2 0 15,3 2-1-15,-4 2 1 16,1-2-1-16,3 3 0 16,-3-3-1-16,-1-1 1 15,3 5 0-15,-3-4-1 16,2 3 1-16,-2 2 0 0,0 0 1 16,0 0 0-16,0 0-2 15,0 0 2-15,0 0 0 16,0 0-1-16,0 0 0 15,0 0 0-15,0 0 0 16,0 0 1-16,0 0-1 16,3-5 0-16,2 1-1 15,1-5-1-15,2 1 2 16,-1-1-2-16,-1 0 2 16,1 3 1-16,1-1 1 15,-4 2 0-15,3 1-1 16,-4-1-1-16,-1 4 3 0,-2 1-3 15,0 0 3-15,0 0-3 16,0 0 1-16,0 0-1 16,0 0 0-16,0 0-4 15,0 0 3-15,0 0-2 16,0 0 3-16,0 0-1 16,0 0 0-16,0 0 0 15,0 0 1-15,0 0-1 16,0 0-1-16,0 0 1 15,0 0-2-15,0 0 1 16,0 0 0-16,0 0-5 16,0 0 1-16,5 0 3 15,3 10 2-15,-2 3 0 16,4 1-6-16,1 2 7 16,-2-4-4-16,3 2-3 0,2-1 3 15,-1-4 2-15,-2 7-2 16,0-9 1-16,1 1 2 15,-3-1 1-15,-1-2-3 16,-1-1 3-16,-4 1-1 16,-1-3 1-16,1 0 0 15,-3-1-2-15,1 3-1 16,-1-3-2-16,0-1 0 16,0 3-8-16,4 0 4 15,-3-2 3-15,2 4 6 16,-1-1-4-16,1 1-8 15,-1 0-7-15,1 1-10 0,-3-1-12 16,2-4 22-16,-2-1 8 16,0 0 4-16,0 0 2 15,3 0 5-15,0 0 5 16,-1 0-1-16,-2 0 8 16,3 0 24-16,-3 0-2 15,0 0-32-15,0 0 42 16,0 0-36-16,1 0-6 15,3 0 7-15,-4 0-8 16,1-5 1-16,-1 1 1 16,0 0-2-16,3-3 0 15,-1 0-1-15,1-4 1 16,-1 1 0-16,1-4 5 0,2 2-4 16,0-5 2-16,0-2-2 15,-1-7 7-15,-2-2-7 16,1-5 5-16,-3-1 3 15,0-3 1-15,0 0-6 16,0-1 6-16,0-4-4 16,0 2-4-16,0 6 0 15,0 4-3-15,0 11 3 16,0 11-2-16,0 3-1 16,0 5 0-16,0 0-2 15,0 0-1-15,0 0-11 16,0 0 1-16,0 0-11 0,0 12 0 15,2 11-17 1,6 6-92-16,6-4-150 0</inkml:trace>
  <inkml:trace contextRef="#ctx0" brushRef="#br0" timeOffset="1447">913 316 222 0,'0'0'115'0,"0"0"-13"0,0 0 20 15,0 0-25-15,0 0-26 16,0 0-13-16,0-25 7 15,0 24-14-15,0-2-11 16,0 3-4-16,0 0-2 16,0 0-7-16,0 0-9 15,0 0-7-15,0 0-1 16,0 0-5-16,0 0 0 16,0 0 3-16,0 0 2 15,0 0 2-15,0 0-3 0,0 0-3 16,0 0 0-1,0 0 0-15,0 0-4 0,0 0-2 16,0 0-3-16,0 0-5 16,0 0-1-16,0 0-7 15,0 0 9-15,0 8 7 16,0 4 9-16,0-2-6 16,-2 6-2-16,-3-2 1 15,1 6-1-15,0-1-1 16,3 1 0-16,-2-1 1 15,3 1 2-15,-2-2-2 16,-1-1-1-16,-2-2 0 16,3-1 0-16,-2-3-1 15,-1 1-4-15,2-4 3 16,3 2 1-16,-4-1-3 0,4-2-8 16,0 0 2-16,0 7 1 15,0-4-4-15,0 0 8 16,0 3-1-16,7-4-4 15,2-1 2-15,1 3-8 16,4-5-12-16,3-1 3 16,0-1 14-16,7-1-2 15,0 1-7-15,7-4 10 16,-2 0-7-16,1 0-30 16,1 0-45-16,-7-11-20 15,-5 1-171-15</inkml:trace>
  <inkml:trace contextRef="#ctx0" brushRef="#br0" timeOffset="1852">898 449 409 0,'0'0'172'0,"0"0"-43"16,0 0 0-16,0 0-69 15,0 0-34-15,0 0-26 16,33-25-7-16,-11 25 6 16,7 0-5-16,8 0-9 15,1 1-12-15,1 11-13 0,-6-4-67 16,-2 1-42-16,-12-2-143 15</inkml:trace>
  <inkml:trace contextRef="#ctx0" brushRef="#br0" timeOffset="2541">1415 468 325 0,'0'0'102'16,"0"0"16"-16,0 0 1 16,0 0-47-16,0 0-15 15,0 0-12-15,0-9-13 16,0 6-11-16,0-1-1 16,-3 4 4-16,1-2 2 15,-1 1-9-15,3 1-8 16,0 0-5-16,-2 0-4 15,-2 0-6-15,-1 0 1 16,-3 3 4-16,3 8 2 0,-5 1 0 16,2-2-1-16,2 3 2 15,-7 0-2-15,7 3 0 16,-4-3 0-16,0 1 0 16,1 0 0-16,1-2-3 15,3 2-21-15,2-2 0 16,1 0-7-16,-1 2-10 15,3-1 3-15,0 0 9 16,0-1-4-16,3-7 11 16,15 2 14-16,1 0 8 15,7-6 20-15,4-1 25 16,1 0 2-16,4 0-6 16,-5 0-9-16,-1-5 6 0,-3-5-10 15,-10-2-2-15,-3-2 0 16,-7-2 13-16,-6-3-10 15,0-5-13-15,-1-3-16 16,-28-3-6-16,-11-1-8 16,1 8-5-16,10 5 7 15,15 11-35-15,9 7-39 16,5 0-270-16</inkml:trace>
  <inkml:trace contextRef="#ctx0" brushRef="#br0" timeOffset="3219">2264 333 191 0,'0'0'219'0,"0"0"-77"16,0 0-5-16,0 0-14 16,0 0-39-16,0 0-18 15,0-30 6-15,0 26-28 16,0 0-16-16,-5 4-13 16,5 0-10-16,-2 0-5 0,-1 0-11 15,3 0-3 1,-5 0 9-16,0 0 5 0,1 0 2 15,-9 0 9-15,2 0-7 16,-4 12-2-16,-4 2-2 16,-7 3-4-16,2 5-5 15,-1 3 9-15,-1 1-4 16,5 1-8-16,2 6 0 16,6 2-16-16,6-1 1 15,7-1 16-15,0 1 7 16,10-5-7-16,16-2 9 15,9-6-4-15,0-5 2 16,7-7 4-16,1-7 2 16,9-2 0-16,2 0-2 15,-4 0 0-15,0-5-2 0,-9-12 2 16,-5-6 6 0,-4 1-2-16,-13-2-4 0,-6 1-9 15,-13 6-34-15,0 3-138 16,-5 1-207-16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7-09T03:56:27.644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 contextRef="#ctx0" brushRef="#br0">1389 162 76 0,'0'0'49'0,"0"0"15"16,0 0 24-16,0 0 6 16,0 0-7-16,0 0-10 15,0 0-26-15,0 0-26 16,0 0-11-16,0 0-5 16,0 0-4-16,0 0 6 15,0 0 8-15,0 0-4 16,0 0-3-16,0 0 6 15,0 0-2-15,0 0-1 0,0 0 5 16,0 0 9-16,0 0-5 16,0 0-3-16,0 0 3 15,0 0-3-15,0 0-3 16,0 0-1-16,0 0-3 16,0 0-6-16,0 0 2 15,0 0-1-15,0 0 1 16,-3 0-2-16,-2 0 7 15,3-4-2-15,-2 0-1 16,0 1-2-16,3 3 1 16,-4-1-5-16,0-1-6 15,2 2 0-15,-2-3 1 16,3 3 1-16,2-1-2 0,-6-2 5 16,4 3-3-16,-1-2 0 15,-2-1 2-15,5 3 2 16,0 0 0-16,0 0-3 15,-1-4 5-15,-2 3-8 16,1 1 1-16,-1-4 1 16,-2 4-2-16,-1-2-1 15,-2 2 1-15,1-1-3 16,-3 1-2-16,2-4 5 16,4 3 2-16,-1-1-1 15,0 0 0-15,2 2 0 16,-2-2 2-16,0-1 2 0,0 1-3 15,-1 0-2-15,1 2 0 16,2-1-3-16,-2 1 3 16,-1 0 0-16,-2 0-1 15,1 0 1-15,-1 0 0 16,-1-4-1-16,1 4 0 16,-4 0 1-16,3 0 0 15,-4-1 0-15,2-1 2 16,3-2 2-16,0 3-3 15,3 1-1-15,-5-3 1 16,4 2-2-16,-2 1 0 16,3-2 1-16,0 2 0 15,4 0 1-15,-3-3 0 16,3 3 0-16,-2-2-1 16,-4 2-1-16,2-2 1 0,-3 2 0 15,0-1 0-15,2-3 1 16,-2 3-1-16,-2-2 0 15,4 0 0-15,-7-2 0 16,3 4 1-16,-3-1 0 16,4-2-1-16,-1 1 0 15,5 3 0-15,4-4 1 16,-4 3 1-16,2-2-1 16,-2 0 2-16,0 2-2 15,0-3 2-15,1 4-3 16,-1 0 0-16,0-1 2 15,-5-1-1-15,1 2-1 0,1-2-1 16,1 2 1-16,2 0 1 16,1-3-1-16,0 1 1 15,3 1-1-15,-4-3 2 16,0 1-2-16,2 3 0 16,-2-3 1-16,4 3-1 15,-4 0-2-15,-2-1 2 16,2 1 0-16,-1 0 0 15,-2-4 0-15,3 4-1 16,-1 0 1-16,-2 0 0 16,3 0 0-16,0 0 0 15,0-1 1-15,4 1-1 16,-2 0 0-16,1 0 0 0,-1 0 1 16,3 0-1-1,-2-3 0-15,2 3 0 0,-6 0 0 16,-1 0 0-16,-1 0-1 15,-1 0 0-15,-3 0 0 16,4 0 1-16,2 0 0 16,-2 0 0-16,3 0 0 15,0 0 0-15,2 0 0 16,-2 0 0-16,0 0 1 16,4 0-1-16,-2 0 0 15,-2 0 0-15,0 0 0 16,0 0 0-16,-1 0-1 0,-4 0-2 15,1 0 1 1,-8 0 2-16,3 0 0 0,0 0 0 16,2 0 2-16,3 0-2 15,-1 0 0-15,1 0 0 16,0 0 0-16,1 0 0 16,2 0 0-16,1 0 0 15,0 0 0-15,2 0 0 16,2 0 2-16,-3 0-2 15,0 0 0-15,2 0-2 16,-1 0 4-16,1 0-2 16,-3 0 0-16,1 0 0 15,-1 0 0-15,0 0 0 16,2-1 0-16,3 1 0 16,-3 0-2-16,3 0 2 0,-2-3-2 15,-3 3 1 1,0 0 0-16,0 0 0 0,1 0 0 15,-4 0 0-15,-2 0 0 16,4 0 1-16,-2 0 0 16,3 0 0-16,3 0 0 15,2 0 0-15,-3 0 0 16,3 0 1-16,-2-2 0 16,-1 2-1-16,0-1 1 15,1 1-1-15,-3 0 1 0,-3 0-1 16,2 0-2-1,-2 0 2-15,-3 0 0 0,3 0-1 16,-2 0 0-16,4 0 1 16,-2 0 0-16,0 0 0 15,1 0 0-15,2 0 0 16,2 0-1-16,-2 0 1 16,-1 0 0-16,1 0-1 15,-4 0 1-15,1 0-1 16,-2 0 1-16,2 0-1 15,-2 0 2-15,1 0-1 16,2 1 0-16,-2 1 0 16,4-2 0-16,-3 3 1 15,1-2-1-15,3-1 1 16,-1 0 0-16,2 0-1 0,3 0 1 16,-4 0 0-16,4 0 0 15,-1 0-1-15,-2 0 0 16,-2 0-1-16,-2 0 0 15,-1 0-1-15,2 3 2 16,1-2-1-16,-3-1 1 16,3 4 0-16,-1-3 0 15,-2-1 0-15,3 3 0 16,-3-3 0-16,6 0 1 16,-1 0-1-16,3 3-1 15,0-3 1-15,0 0 1 16,0 0-1-16,-2 0-1 0,-1 1 0 15,-2 2 1 1,-1 0-3-16,-2 2 3 0,3-2 0 16,-1 2 0-16,-2 1-1 15,3-1 1-15,0-2 0 16,0-1-3-16,5 0 0 16,-3 0 0-16,2 3 0 15,1-5 2-15,0 1-2 16,0 5-5-16,0-5 6 15,0 4 0-15,-4-1 1 16,3 2 1-16,-2 2 0 16,1-5 1-16,-1 4-1 15,1-2-1-15,-1 1 1 16,3-1 2-16,-2-4-2 16,-1 5 0-16,3-5 0 0,-2 3 1 15,2-4-1-15,0 3 0 16,-3-1 0-16,3 2 0 15,0 1-2-15,-1 2 2 16,-3 0 0-16,3 3-1 16,1-1 1-16,-3 4 0 15,1-2 0-15,-1 0 0 16,1-2 1-16,-1 0-1 16,3-5 1-16,0 3-1 15,-2-2 0-15,2-4 0 0,0 1-1 16,0 2 0-1,0 0 0-15,0 3-1 0,0 1 1 16,0-3-1-16,0 4 2 16,0 0 0-16,0 2 1 15,0 0 0-15,0-3-2 16,0 4 2-16,0-2 0 16,0-1-1-16,0 0 2 15,0-5-2-15,-3 0 1 16,3 0 0-16,0-4-1 15,0 1 1-15,0-1-3 16,0 2 2-16,0 2 0 16,0-3 0-16,0 3-3 15,0 1 6-15,0 0-6 16,0 0 2-16,0 2 1 0,0-3 0 16,0 3 1-16,0-4 1 15,0 2-2-15,0-1 0 16,0-2 0-16,0-2-4 15,0 0 2-15,0 0 0 16,0 0 1-16,0 0 1 16,0 5-2-16,0-2 2 15,0 4 2-15,0-2 0 16,0 2-2-16,0-2 0 16,3-1 0-16,-1-2 0 15,1 3 0-15,2-3 0 16,-5-1 0-16,2 3-1 0,-2-4-1 15,0 0-1 1,0 0-1-16,3 3 3 0,-2 1 1 16,3 0 4-16,2 0-1 15,-1 2-3-15,3 0 1 16,-3 1 0-16,1 0-1 16,2 1 0-16,0-1 0 15,-3-3-1-15,0 3 1 16,-4-5-2-16,4 1 0 15,-2-1 0-15,-1-2 1 16,1 0 2-16,-3 3 2 16,2-3-1-16,1 1-1 15,-3 0-1-15,2-1 0 0,2 7 1 16,1-7-1 0,0 7 1-16,0-6-1 0,0 0 0 15,-2 2 1-15,0-1-1 16,4-2 1-16,-3 3-1 15,4-2-2-15,-1 2 2 16,1-1 0-16,-2 1 0 16,2-2 3-16,2 2-2 15,0-2 1-15,2 2-2 16,0 3 0-16,0-1 2 16,4 2-2-16,2 1 0 15,1 0 2-15,5-3-2 16,-1 5 1-16,4-10-1 15,-1 7 1-15,-7-6-1 0,2 2 0 16,-10-2 0 0,-3-1 0-16,-1 3-1 0,-3-3 0 15,0 0 1-15,-4 0 0 16,0 2 0-16,1-1-2 16,2 2-1-16,7-2 2 15,5 4 1-15,2 1-2 16,-1-5 2-16,3 3-3 15,-1 1 1-15,0-1 2 16,-2 1-7-16,-2-4 5 16,1 5-4-16,-7-5 0 15,-3-1 6-15,-2 4 0 16,-3-4 1-16,0 0-1 16,0 0 0-16,1 0 0 0,4 0-1 15,3 0-2-15,3 0 2 16,4 0 1-16,-1 0 0 15,4 0 0-15,1 0-2 16,0 0-2-16,4 0-1 16,-5 0 2-16,-7 0-1 15,-3 0 0-15,-7 0 1 16,3 0 2-16,-4 0 0 16,0 0-2-16,0 0 3 15,0 0 3-15,0 0-3 16,0 0 0-16,1 0 0 0,9 0-6 15,7 0 6 1,3 0 1-16,-3 0-1 0,3 0-1 16,-6 0 1-16,-1-4 1 15,-3 4-1-15,-4-1 0 16,-3 1 0-16,-1 0 0 16,-2 0 0-16,0 0 1 15,0 0 3-15,0 0-4 16,3-3 1-16,3 0-1 15,4 2 0-15,0-3 0 16,6 1-1-16,-7 1 1 16,3 0-3-16,0-1 1 15,-2 2 1-15,0 1-1 16,-4-3 0-16,-3 3 1 16,-3 0 1-16,0 0 0 0,0 0 0 15,0-1 0-15,5-3 0 16,-2 1 1-16,2-2-1 15,0 1 0-15,0-1 0 16,0 4 0-16,-4-2 0 16,2 2-1-16,-1 1 0 15,-2 0-2-15,0 0 3 16,0 0 3-16,3 0-3 16,2-4-2-16,0 1 2 15,0-1 0-15,1 3 0 16,-1-4 0-16,0 3-1 15,-1 0 2-15,3 1-1 0,-6-3 0 16,8 0 3-16,-5 1-3 16,-2-1 0-16,1 3 0 15,2-4 1-15,-3 3-2 16,1 0 1-16,2-3 0 16,-4 4 1-16,4-6 0 15,3 0-1-15,-2 2-2 16,4-1 2-16,1 2-7 15,-1 3-7-15,-4-6 1 16,2 3 4-16,2 0 2 16,-4 3-3-16,2-2-1 15,-6 1 2-15,3-1 5 16,-2 1 3-16,-1 0-1 0,1 1 2 16,-2 1 2-1,-1-5-2-15,7 5 0 0,-7-6 1 16,1 5-1-16,3-3 0 15,-4 4-3-15,0-5 0 16,4 3 1-16,-2-1 0 16,3-2-11-16,-2-1 3 15,2 0 9-15,-5 4 1 16,2-2 0-16,-2 4 1 16,0 0 1-16,3-3 0 15,-3 3 3-15,0-1-3 16,0-2 0-16,1-2 0 0,-1 2-2 15,4-2 0-15,-3 3 1 16,-1 0-1-16,0 2 0 16,0 0 0-16,0 0 0 15,0 0 0-15,0 0 2 16,3-3-2-16,-3 1 3 16,0-2 6-16,2-1-3 15,1 2 0-15,-1-5-4 16,1 2-1-16,-1 2 0 15,1-2 0-15,-3-1 0 16,1 2-1-16,-1-2 0 16,4 5 0-16,-4-2 1 15,0 3 1-15,0 1-1 16,0 0-1-16,0 0 0 16,0 0 0-16,1 0 0 0,-1 0-1 15,0 0 2 1,0 0-2-16,0-3 2 0,0 0-2 15,0 2 1-15,3-4 0 16,-3 3 1-16,2 0 0 16,-2-3-1-16,0 1 0 15,3-1 4-15,-3 2-4 16,3-2 1-16,-1 1-1 16,-2-1 0-16,3 1 1 15,-1 1-2-15,1-2 1 16,-1 5 0-16,-2-5 1 15,0-1 3-15,0 0-4 0,0 2 1 16,0-2 1-16,3 2 0 16,-1-2 6-16,-2 0-6 15,3 0 1-15,-3-2 2 16,1-3-2-16,4 5 5 16,0-3 0-16,0 1-4 15,-2-3 5-15,-1 3-6 16,1 1 5-16,-3-2-3 15,0 3 7-15,0-2-3 16,0-2-5-16,0-1 5 16,0-2-9-16,-8 2-1 15,-7 3 0-15,1-5 2 16,1 6 3-16,3-1 0 0,1 3-4 16,2 1 0-16,3 2-19 15,-1 2-49-15,0 0-49 16,-3 0-260-16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7-09T03:56:34.672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 contextRef="#ctx0" brushRef="#br0">1249 176 70 0,'0'0'65'0,"0"0"37"15,0 0-14-15,0 0-39 0,0 0 6 16,0 0 2-16,0 0-24 15,0 0-10-15,0 0 0 16,0 0-3-16,0 0-1 16,0 0 2-16,0 0 3 15,0 0 12-15,0 0-4 16,0 0 5-16,0 0 1 16,0 0-6-16,0 0-5 15,0 0-3-15,0 0 4 16,0 0-3-16,0 0-5 0,0 0-1 15,0 0-4 1,0 0-2-16,0 0-3 0,0 0-2 16,0 0-2-16,0 0 5 15,0 0 3-15,0 0 4 16,0 0-2-16,0 0-5 16,0 0-3-16,0 0-7 15,0 0-1-15,-3 0-3 16,-4 0 3-16,3 0 7 15,-6-5-7-15,0 3 0 16,-4-2-1-16,-4-1 2 16,1 2 3-16,-3-2-3 15,1-1-1-15,0 1 0 0,-4 4 0 16,4-3 0 0,5 2 0-16,2 2 0 0,1-3 4 15,5 3-4-15,1 0-4 16,-3 0 4-16,3 0 0 15,-1 0 4-15,-2 0-3 16,1 0 0-16,-2-4 0 16,-1 3 0-16,-1-2-1 15,1 0 0-15,4 2 1 16,-4-3 1-16,0 3-2 16,-2-1 1-16,0 0-1 15,-5-3 0-15,-1 1-1 0,2-1 1 16,-3 3 1-1,1-4-1-15,0 2 0 0,-2 2 0 16,0-2 0-16,-2 0 0 16,3-3-1-16,-1 7-2 15,0-8 3-15,-1 4 2 16,-2-3-1-16,1 3-1 16,1-3 1-16,2 3-1 15,-4 2 0-15,4-2 1 16,0 1-1-16,-1 0 0 15,1-3-1-15,3 2 1 16,2 3 0-16,-1-4 0 16,4 2 0-16,-3 3 0 15,1 0 0-15,-2 0-1 16,2 0 0-16,2 0 1 16,-3 0-1-16,3 0 0 0,1 0 0 15,4 0-2-15,-4 0 1 16,2 0 2-16,-2 0 0 15,5 0 0-15,-1 0 2 16,-2 0-1-16,3 0-1 16,0 0 0-16,1 3-6 15,-1-3 6-15,-5 0 0 16,2 2 3-16,2-2-1 16,-2 0-4-16,3 3 4 15,-5-3-4-15,1 1 2 16,-1 2 0-16,2-2 0 0,2 2-2 15,-4 0 2-15,0-2 0 16,2 1 2-16,3 1-2 16,1-1 0-16,2-2-2 15,-3 2 0-15,0 3 1 16,2-4-1-16,-2 3 1 16,1 3 0-16,-4-3 1 15,1-1-1-15,2 4 2 16,-3-2-2-16,3 2 2 15,1-3-1-15,-3 2 0 16,2-2 0-16,2 1-2 16,3-4 1-16,0 1-3 15,0-2-3-15,0 4 1 16,0-3 4-16,0-1-4 16,0 0 6-16,0 0 0 0,0 0 0 15,0 3 0-15,0 1 0 16,0 2 3-16,0 0-2 15,0 1 1-15,-1 0-1 16,-3-1 3-16,3 0-3 16,1 0-1-16,-7 0 3 15,7-2-3-15,-1 3 0 16,1-4 0-16,-3 3 0 16,3-1 0-16,-2 0 0 15,-1 0 1-15,1-1-1 16,2 1 0-16,0-2 1 15,-3 6-1-15,3-6 0 0,-2 2 0 16,2-1 0-16,0-2 1 16,-3 2-1-16,3 0-1 15,0 2 1-15,0 0-2 16,0-2 1-16,0 2 1 16,0 5-1-16,0-3 0 15,0-2 0-15,0 3 2 16,0-2-1-16,0-3 0 15,0 0-1-15,0-2 1 16,0 3 1-16,0-1-1 16,0 0 2-16,-1 4-2 15,1-4 0-15,0 2 0 16,0 2 1-16,0 1-1 0,0-2 0 16,0 0-1-16,0 1-2 15,0-4 1-15,0 1 2 16,0-1 0-16,0 1-1 15,0 2 1-15,0-3 0 16,0 0 0-16,0 0 1 16,0 1-1-16,0-3 1 15,0 2-1-15,0 0 0 16,0 0 0-16,0-1 0 16,0 1 0-16,0-3 0 15,0 0 1-15,0 2-3 16,0 2 1-16,0-1 0 0,0 2 1 15,0 1 1-15,0-3-1 16,0 1 0-16,-4-1 0 16,4-3 1-16,0 3 1 15,-1-3-2-15,1 1 1 16,0 2-1-16,0 1-1 16,0 0-3-16,0 0-2 15,0 6 2-15,0-5 4 16,6 1 0-16,2-1 6 15,-1-1-2-15,-3-2-2 16,0 2-2-16,-1-1 3 16,-2-1-3-16,3 1 0 15,-4-2 0-15,1-1 1 16,-1 3-1-16,3-1 0 16,-3-3 1-16,2 4-1 0,-2 0 1 15,3-3 0-15,-1 2-1 16,1-1 0-16,-1 2 0 15,-2 1 1-15,3-1-1 16,-2 0 1-16,3 0-1 16,-3-3 1-16,4 1-1 15,-2 0-1-15,-1 1 0 16,-2-1 1-16,3-2-1 16,-1 2 1-16,1 0-2 15,-1-1 2-15,1 2-1 16,3 1 2-16,2 3-2 0,0-2 0 15,2 0-1-15,-1-4 2 16,3 3 1-16,1 0 1 16,-2 0 0-16,0-1-2 15,-5 1 2-15,-1-4-2 16,0 1 0-16,-5-1 0 16,3 2 1-16,-1-2-1 15,1 3 0-15,2-2 1 16,5-1-1-16,-1 3 0 15,2 2 0-15,5-4 0 16,0 5 0-16,-1-2 2 16,3 2-2-16,-7-4-2 15,5 0 2-15,-10 0-1 16,4 1 0-16,-5-2 0 0,-2-1 1 16,2 0-1-16,0 3 1 15,1-3 0-15,2 0-1 16,2 0 1-16,4 1 0 15,0-1 1-15,1 3-1 16,3 1 1-16,-4-4-1 16,-1 0 0-16,-7 0 0 15,2 0 1-15,-3 0-1 16,-3 4 0-16,1-4 0 16,-2 1 0-16,3-1 0 15,1 0 0-15,1 0 0 16,4 3 0-16,7-2 0 0,1 1 0 15,1 2 1-15,0 0-2 16,-1 3 2-16,-2-3-2 16,-3 0 1-16,-3-2 0 15,-6 0 0-15,-2-2 0 16,1 2 0-16,-1-2 1 16,3 0-1-16,6 0 0 15,0 0 0-15,7 0 0 16,-2 0 0-16,3 1 0 15,-1 3 0-15,-1-3 0 16,-1 5 0-16,-1-5 0 16,1 3 0-16,-7-4 0 15,-2 3 0-15,1-3 0 0,-3 0 1 16,4 0-1-16,1 0 0 16,1 0 0-16,2 0 2 15,0 0-1-15,-2 0-1 16,-1 0 0-16,4 0 0 15,-4 0 0-15,-2 0-1 16,-3 0-1-16,-1 0-1 16,0 0 2-16,0 2-1 15,1-2 1-15,0 0 0 16,1 0 0-16,2 0 1 16,2 0-1-16,1 0 2 15,2 0-1-15,-3 0 0 16,-1 0 1-16,-1 0-1 15,-1 0 0-15,1 0 1 0,-3 0-1 16,0-5 1-16,-1 4 0 16,3-3-1-16,-1-2 0 15,4 1 0-15,-4 0 0 16,4 0-1-16,-1 1 0 16,1-1 0-16,0 2-2 15,-1-2 1-15,3 0 2 16,-6 1 0-16,4-1 1 15,-6 1-1-15,0 0 1 16,-3 1-1-16,4-1 1 16,-2 0 1-16,2 2 0 15,0-3-2-15,-4 0 0 16,4-1 0-16,0 0 0 0,3-1-1 16,-3 1 0-16,3-2 1 15,-3 4 1-15,0 0-1 16,-1 0 1-16,-2-3 0 15,3 4-1-15,-2-5 1 16,-1 4 1-16,-2 0 6 16,4-1-2-16,-4 1 0 15,5-1-1-15,0-2-5 16,-2 2 2-16,-1 0-1 16,1-1-1-16,-3-2 0 15,0 5 1-15,0-4 3 16,2 0-3-16,-2 3 4 15,0-2 3-15,0 0 0 0,0-1-3 16,0-5 1-16,0-1 0 16,0 0 0-16,0 0 1 15,-5-1-3-15,3 2 6 16,-1-1-5-16,1 1-2 16,-1 4-2-16,-2-1-1 15,-1 0-1-15,-7-1-4 16,-1-3-4-16,-14-2-19 15,-10 0-26-15,-15-3-77 16,-26-16-582-16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7-09T03:56:39.502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 contextRef="#ctx0" brushRef="#br0">1569 194 12 0,'0'0'27'0,"0"0"33"15,0 0 13-15,0 0-20 0,0 0 3 16,0 0 29-16,0 0-5 16,3 0-28-16,-3 0-2 15,0 0 3-15,0 0-9 16,0 0-9-16,0 0-4 16,0 0 5-16,0-4-6 15,0 4-14-15,0-1 0 16,0 1 1-16,0-3-1 15,0 3 3-15,0 0-7 16,0 0-6-16,0 0 3 16,0 0 9-16,0 0 3 15,0 0-6-15,0 0 2 16,0 0-1-16,0-1-1 0,0 1-10 16,0-5 3-16,0 1-1 15,0-1 2-15,-3 2 4 16,-2-2 1-16,4 2-6 15,-2 2-2-15,1-2-1 16,-1 1-3-16,3-1-2 16,-2 3 0-16,-1-1-5 15,1 1 2-15,-2-3 3 16,0 1 0-16,-1 1 2 16,-3-1-2-16,2-3-2 15,-4 1 2-15,-2 1 0 16,-3-2 8-16,1 4-5 0,-4-4-2 15,4 2-1 1,2 1 5-16,3-1 2 0,1-1-6 16,3 1 3-16,3-1-1 15,-1 3 0-15,0-1-1 16,-2 0-1-16,0 0-1 16,0-1 0-16,-1 1 1 15,1 0-1-15,-3 1 2 16,-1-3-2-16,-1 3-1 15,-1-2-1-15,0 0 2 16,-1 2 0-16,3-3 0 16,-1 3-1-16,5 0 1 15,-3-2 1-15,2 1-1 0,-4-1 0 16,2-2 0 0,-2 2 0-16,2-1 1 0,2 0 0 15,-4 3-1-15,6-1 0 16,-4 2 0-16,3-2 1 15,-2 0 0-15,-1-1-1 16,4 2 0-16,-6-2 0 16,0 2-1-16,2 1 1 15,-1 0-2-15,-1-4 2 16,-1 4 0-16,1 0 0 16,-1 0 0-16,4-2 1 15,-1 2 1-15,2-1-2 16,-2-3 1-16,3 3-1 15,-1-2 0-15,-2 3 1 0,1-1-2 16,-4 1 1-16,2 0-1 16,-1-2 0-16,0 2 1 15,1 0 0-15,-1 0 0 16,0 0 0-16,-2 0-2 16,2 0 2-16,-1 0-7 15,-2 0 7-15,2 0 3 16,1 0-2-16,2 0-1 15,-5 0 1-15,7 0 1 16,-4 0-1-16,0 0 0 16,1 0-2-16,-6 0 1 15,3 0 0-15,-6 0-1 16,3 0 2-16,4 0-2 0,2 0 1 16,4 0 0-16,0 0 0 15,0 0 0-15,2 0 0 16,-2 0 0-16,0 0 0 15,1 0 0-15,-4 0 0 16,3 0-1-16,-5 0 0 16,4 0 1-16,-2 0 0 15,3 0-2-15,-2 0 1 16,-2 0-1-16,-2 0 2 16,1 0 0-16,0 0 2 15,4 0-1-15,1 0-1 16,0 0 0-16,-3 0 1 0,3 0-1 15,1 0 0 1,-1 0 0-16,0 0 0 0,-5 0 0 16,-7 0-1-16,-7 0 0 15,-5 0-1-15,-3 0 1 16,-2 2-2-16,2-1 3 16,1-1-1-16,4 3-2 15,5-3 3-15,6 0-2 16,3 0-3-16,3 1 3 15,2 4 2-15,2-3-5 16,-7 3-3-16,3 2 5 16,1-3-2-16,-1 3 2 15,0 0 3-15,6-2-2 16,-1-5 1-16,2 5 0 16,-2-2 1-16,3-2 0 0,-1 0 0 15,1 3 0-15,2-3 0 16,-3-1 0-16,3 3 0 15,-1 0 0-15,-4-2 1 16,1 4-1-16,-5-1-2 16,-1 5 2-16,1-1 0 15,-6 4 0-15,1-1 0 16,-4 1 1-16,-1 0-1 16,0-2-2-16,-4 4 0 15,7-3 2-15,3-3 0 16,8-3 0-16,4 1-8 15,-6 2-5-15,3 4 10 0,-1-1 1 16,3 3 1-16,-3-4 1 16,2-1-1-16,-2-1 1 15,4 0 0-15,-4-4 1 16,2-2-1-16,3-1-1 16,0 2 1-16,0-3 0 15,0 0-1-15,0 1-4 16,0 2 5-16,0 2-1 15,0-2 0-15,-2 3 0 16,2 3 0-16,0-1 0 16,0 1 2-16,0-2-2 15,0 2-1-15,0-1-2 16,0-2 0-16,0 3 3 0,0 0 0 16,0 1 1-16,0-4 0 15,0 3 1-15,0-1 0 16,2-1-1-16,-2-1 1 15,3 0-1-15,-3 1 0 16,0-2 0-16,0-3 0 16,0 3 3-16,0-2-2 15,2 1 2-15,1 3-3 16,-2-2 0-16,3 2 1 16,-3-3-1-16,2-1 0 15,-1 4 0-15,3-2-5 16,-2-1 4-16,2 4 1 0,0-6 0 15,-1 6 1-15,1-4-1 16,0 1 0-16,-2-1 1 16,-1 1-1-16,3-3-2 15,-1 0-2-15,1-1 2 16,3 2 2-16,2 1 3 16,0 0-1-16,-1-1-1 15,1-1 0-15,3 1 0 16,-4-1 2-16,-2-2-3 15,1 3 0-15,-2-2 1 16,4 2 0-16,1-2-1 16,-1-1-2-16,-1 0-1 15,1 4-1-15,-4-4 0 0,4 0 4 16,0 0 0 0,2 0 5-16,3 0-4 0,4 0 0 15,0 0-1-15,-1 4 0 16,-4-4 1-16,-4 3-2 15,-2 1 0-15,-3-3-2 16,0 4 1-16,0-4 2 16,-4 2 0-16,4-1 1 15,0 1 0-15,3-3-1 16,5 1 0-16,1-1 2 16,5 3 4-16,5-3-6 15,4 0 0-15,-4 0 0 16,1 0 1-16,1 0-1 15,-5 0 1-15,-3 0-1 0,-7 0 1 16,-3 0-1-16,-5 0 0 16,-3 3-2-16,0-3 2 15,0 1-1-15,2-1 1 16,2 0 0-16,6 3 0 16,3-3 1-16,1 1-1 15,6-1-6-15,-1 0 5 16,0 0-4-16,0 0 0 15,-1 3 5-15,-4-3-1 16,1 2 0-16,-7 0 0 16,-3-2 1-16,0 2-1 0,-4-2 0 15,2 0 1 1,-3 0 0-16,0 0-2 0,2 0 2 16,-2 0 0-1,3 2 0-15,4-2 1 0,1 3-1 16,0-3 0-16,-2 1 1 15,2 2-1-15,-3-2 0 16,6 2 0-16,-1 1 0 16,3-4 0-16,1 4 0 15,-4-3 0-15,-1 2 0 16,1-3 0-16,3 0 0 16,-4 0-3-16,6 1 0 15,2-1 3-15,-2 0-2 16,4 0 0-16,0 0-5 0,1 0 2 15,-1 0-4-15,-5 2 6 16,-1-2 0-16,-5 3 1 16,-1-3 2-16,-3 1-1 15,0-1 1-15,-3 4 0 16,-1-4 0-16,0 0 0 16,0 0 0-16,3 0-1 15,4 0 0-15,2 0 1 16,4 0 0-16,-1 0 0 15,0 0 0-15,-2 0 0 16,-2 0 0-16,-2 0-1 16,-1 0 1-16,-2 0 0 15,-3 0 0-15,0 0 0 16,2 0 0-16,1 0 0 16,2 0 0-16,1 0 0 0,4 0-4 15,0 0 4-15,3 0 2 16,-5 0-2-16,-2 0 0 15,-1 0 0-15,3 0 0 16,1 0 1-16,-2 0 0 16,1 0-1-16,-2 0 0 15,2 0 0-15,2 0 0 16,0 0 1-16,2-4-1 16,0 0 1-16,0 2-1 15,3-2 0-15,-2 3 0 0,1 1 0 16,-3 0 0-1,-1-4-1-15,-5 4 1 0,0 0 0 16,0-4 0-16,1 1 1 16,-1 3-1-16,0 0 0 15,-1-1 1-15,3-2-1 16,1-1 0-16,-2 0 0 16,2 0 0-16,-1 0 0 15,1 0 0-15,-2-2 0 16,1 5 0-16,-1-4 0 15,-1 1 0-15,3-2 0 16,-3 2 0-16,1 1 0 16,2-1 0-16,2-1 0 15,-1 2 0-15,-2-3-1 16,4 1 1-16,-6 2 0 0,4-5 0 16,1 5 0-16,-4 0 0 15,-1 1 0-15,-5 0 0 16,0 2 0-16,0 0 0 15,3 0 0-15,-3 0 1 16,0 0 2-16,0 0 4 16,0 0 2-16,0 0-1 15,0 0-3-15,0-3-5 16,2-1 0-16,1-2-2 16,-1 0 1-16,1 1-8 15,2 3 6-15,-4-3 3 16,3 2 0-16,-4 2 1 15,0 1 0-15,0-4-1 0,0 0 0 16,0 4 0-16,0-3-1 16,0 3-4-16,1-4 0 15,-1 1-4-15,0 1 1 16,3-3 3-16,-1 1 1 16,1 3 4-16,1-4-1 15,-4 3 1-15,0 2 0 16,0-4 3-16,0 4-1 15,0-1 1-15,0 1-1 16,0-3-1-16,0 2-1 16,0-4 1-16,0 3-1 15,0 0 3-15,0-3-3 0,0 4-3 16,0-5 2 0,0 1-2-16,1 2 2 0,2-1 1 15,-1 1 1-15,-2-2 0 16,0-1-1-16,0 1 1 15,0 2 1-15,0-2 0 16,0-1-2-16,0-1 2 16,0 1-2-16,0-1 0 15,0 0 1-15,0-5 1 16,3-2 7-16,4 3 10 16,1-4-8-16,-2 3 3 15,4-2-10-15,-6 2 11 0,4 4-1 16,-3-1-7-1,0 4 6-15,-5-3-5 0,0 4 3 16,0-3-1-16,0-4-4 16,0-1-6-16,-5 1-2 15,-8 0-3-15,2-1 5 16,-2 6 10-16,4 5-10 16,-9 1-58-16,-8 0-109 15,-10 0-538-15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7-09T03:56:45.083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 contextRef="#ctx0" brushRef="#br0">1568 178 72 0,'0'0'127'16,"0"0"-50"-16,0 0 61 15,0 0-27-15,0 0-40 0,0 0 2 16,0 0-8-16,0-1-13 16,0-3-11-16,0 4-6 15,0 0-11-15,0 0-9 16,0-1 0-16,0 1-4 16,0 0-2-16,0 0 0 15,0 0 2-15,0 0 1 16,0 0 11-16,0-3 1 15,-2 3-14-15,-3-1-4 16,0-2-2-16,-1 1 4 16,-1-2-6-16,3 3 0 15,-1-6 3-15,-3 7-3 16,3-4 1-16,0 3-3 16,0-2 8-16,-1-1-6 0,-2 2 2 15,-2-3 3-15,-2 1-6 16,-3 3 4-16,4-6 1 15,-4 4 0-15,1-1-2 16,1-1 0-16,0 3-3 16,2-2 0-16,1 0-1 15,-2 0 0-15,5 0 1 16,-1 1-1-16,-1 3 2 16,4-1 2-16,0 0-4 15,-3 1 5-15,3-5-1 16,-1 2 1-16,-4 2-2 15,0-2-2-15,-2 2-1 16,-3 1 0-16,2 0 3 0,-3 0-3 16,2 0 0-16,1 0-2 15,0 0 2-15,7 0 3 16,-2 0-3-16,1 0 0 16,-1-4 0-16,3 4 0 15,1 0 0-15,-3 0 0 16,-1 0 0-16,-3 0-1 15,0 0 1-15,1 0 0 16,-1 0 0-16,1 0 0 16,-3 0-2-16,2 0 4 15,-2 0-2-15,1 0 0 16,2 0 1-16,0 0-1 16,1 0 1-16,-3 0 0 15,3-4-1-15,1 4 0 0,0-3 0 16,1 3 0-16,-2 0 1 15,-4-1-2-15,-2 1 2 16,4-3-2-16,0 2 2 16,1 1-1-16,4-2 0 15,1 2 0-15,0-3 0 16,0 3 0-16,-3-1 0 16,2-2 0-16,-2 2 0 15,-2-3 0-15,1 4 0 16,-1-1-1-16,2 1 1 15,-2 0 0-15,4 0 0 0,-2-3 0 16,2 3 0-16,-2 0 0 16,-2-3 0-16,2 3 0 15,-2-1 0-15,-4-2 0 16,-1 3 1-16,1-1-2 16,0 1 2-16,1-2-2 15,-2-3 2-15,1 3-1 16,-2 0 0-16,-2-1 0 15,4 2 0-15,4-2 0 16,0 3-1-16,6-1 1 16,4 1 1-16,0 0-1 15,-4 0 0-15,3 0 0 16,-4 0 0-16,0 0-1 0,0 0 1 16,-3 0 0-16,4 0 0 15,-4 0 0-15,-2 0-1 16,0 0 2-16,4 0-2 15,-2 0 2-15,1 0-1 16,-1 0 0-16,2 0 1 16,-2 0-1-16,0 0 0 15,3-3 1-15,4 3-1 16,-3 0 0-16,4-4 1 16,-1 4-1-16,-2 0 0 15,-2 0 0-15,0 0-1 16,-2 0 1-16,-1 0-1 15,-1 0 1-15,-4 0 0 0,3 0 0 16,-1 0-1-16,-2 0 1 16,7 0-1-16,-2 0 1 15,3 0 0-15,3 0 1 16,-1 0 0-16,2 0-1 16,-3 0-1-16,0 0 1 15,-4 0-1-15,1 0 1 16,-1 0 0-16,3 0 0 15,1 0 0-15,-1 0 0 16,0 4-1-16,-5 0 2 16,4-1-1-16,1 1 0 15,-5 0-2-15,4 1 1 16,0-2 1-16,-2 4-2 16,1 1 1-16,-1-4-1 0,3 0 1 15,-1-1 0-15,1 4 1 16,-3-3-1-16,3 1 1 15,4 2 0-15,-3-2-4 16,0-3 4-16,-1 6 0 16,-3-2 1-16,1-1-1 15,-1 2 0-15,-1 0 1 16,4 0 1-16,-2-2-2 16,3-3-3-16,0 6 1 15,-2-4 2-15,1 1-1 0,-1-2 1 16,1 5 0-1,0-2-2-15,0 3 1 0,1-2 2 16,-1 1-1-16,0-2 0 16,0 0 0-16,-1 0 0 15,-2-1 1-15,6 0-1 16,-3 0 0-16,2-1 0 16,1 3 0-16,-2-2 0 15,0-2 0-15,0 2 0 16,4-1-1-16,-4-1-1 15,3 8-8-15,-2-7 7 16,1 2 1-16,-1-1 2 16,3 2 0-16,0 2 2 15,-2 0-2-15,-3-3 1 16,1 5-1-16,0-6 1 0,0 0 0 16,4-1-1-1,-2-4 2-15,2 3-2 0,-3 1 0 16,1-3 0-16,-1 6 0 15,1-2 0-15,2 0 0 16,0 0-9-16,0-1-9 16,0 7 13-16,0-1 5 15,0 2 4-15,0-2 1 16,0-1-4-16,2-1-1 16,1 0 2-16,-1 0 0 15,-2-1-1-15,3 4-1 16,-1-3 3-16,1-1-3 0,-2 0 0 15,-1-2 1-15,5 3-1 16,-2-1-1-16,2 4 1 16,2-3-4-16,1 1-1 15,4 0-1-15,0-1 6 16,1 1 4-16,-2 0 0 16,-3-2-3-16,-2-1 2 15,-1-2-2-15,0 1 1 16,1-5 0-16,-4 5-2 15,1-2 0-15,-1 1 0 16,-2 1 0-16,0 1-1 16,3-2 1-16,-2 0 0 0,7 3 2 15,-3 1-2-15,5-1 0 16,0 4 0 0,1-2 0-16,-2-1 0 0,4-2 0 15,-3-2 0-15,-2 3 0 16,-2-3 1-16,-1 1-1 15,0-3 3-15,-5-2-1 16,0 0-2-16,0 0 2 16,0 0-1-16,0 0 1 15,0 0 2-15,3 0-4 16,-1 0-2-16,3 4-1 16,7-3-2-16,6 5 5 15,3-1 0-15,3-4-2 16,3 2 4-16,-3 1-2 15,0 1 2-15,-3-3 0 0,-10 5-2 16,-3-3 0-16,-3-4 0 16,-3 3-2-16,1-3 0 15,2 0 2-15,5 0 0 16,6 1-1-16,6 0 1 16,5 2 1-16,2-1-1 15,-2-2 0-15,-2 0 0 16,-6 3 0-16,-5-3 0 15,-4 1 0-15,-7 2 0 16,-1-3 0-16,1 1 0 16,-2-1 1-16,-1 0-1 0,5 4 0 15,0-4-1 1,8 0 1-16,-3 0 1 0,7 0 0 16,-1 0-1-16,2 0 1 15,-2 0-1-15,-3 0 0 16,-4 0 0-16,-1 0-1 15,-3 0 1-15,0 0 1 16,0 0-1-16,-4 0 0 16,-1 0 1-16,4 0-1 15,-3 0 0-15,7 0 0 16,4 0-1-16,4 0 0 16,3 0 1-16,5 0 1 15,0 0 0-15,0 0-1 16,-5 0 0-16,-6 0 0 0,-3 0 0 15,-2 0 0-15,-3 0 1 16,-1 0-1-16,-2 0 0 16,-2 0 0-16,5 0 1 15,0 0-1-15,4 0 0 16,4 0 2-16,-2 0-2 16,2 0 0-16,2 0 0 15,-6 0-2-15,1 0 1 16,3 0 1-16,-7 0 1 15,4 0 1-15,-2 0-2 16,0 0 0-16,-2 0 2 16,2 0-1-16,2 0-1 15,1-4 0-15,2 3-1 16,1 1-1-16,1-3 2 16,-2 2 0-16,-2-2 0 0,-2 1 0 15,1 2 0-15,-5-3 0 16,0 3 0-16,3 0 0 15,-5-1 0-15,2 1 2 16,-4 0-2-16,3-1 0 16,0-2 0-16,3-1-2 15,1 0 0-15,-2 0 2 16,-1 3 0-16,0-4-1 16,0 2 1-16,-5 3 3 15,3 0-3-15,-3 0 3 0,0 0-3 16,0-1 0-1,2 1 0-15,1 0 0 0,5-4 0 16,1-1-3-16,3-2 3 16,-3 1 0-16,4-1 0 15,-3 1-2-15,-4 2 2 16,2-3 2-16,0 5-2 16,-6 2 2-16,-2 0 0 15,3 0-1-15,-3 0-1 16,0-3 2-16,2 3-2 15,1-2 0-15,-2-1-1 16,4 2 1-16,-2-3 0 16,-1 0 0-16,3 1 0 15,-2-1 0-15,-1 0 0 16,1 4 2-16,-3-1-2 0,1-4 1 16,3 1-1-16,-3-1 0 15,2-2 1-15,-1 2 1 16,1-4 0-16,2 3 0 15,-3-5-2-15,3 6-3 16,3-4 3-16,-4-3 1 16,1 0-1-16,3-3 3 15,-1-3-3-15,1-3 11 16,-4-4 12-16,-2-3 10 16,-2-1 1-16,0-1-9 15,0 4-9-15,0 5 2 16,0 6 7-16,3 7-11 0,-3 2-4 15,0 5-8 1,0 1-2-16,0 0 0 0,0 0-45 16,-3 0-66-16,-21 7-139 15,-10 3-618-15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7-09T03:56:56.983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 contextRef="#ctx0" brushRef="#br0">1609 201 207 0,'0'0'139'0,"0"0"-31"0,0 0 31 15,0 0-18-15,0 0-59 16,0 0-16-16,0 0-12 15,0 0-2-15,0 0-10 16,0 0-2-16,0 0-8 16,0 0-3-16,0 0 2 15,0 0-1-15,0 0 8 16,0 0-1-16,0 0 4 16,0 0 2-16,0 0-2 15,0 0-5-15,0 0-3 0,0 0 3 16,0 0-5-1,-3 0-4-15,1 0 1 0,-1 0 0 16,3 0-1-16,0 0 1 16,0 0-4-16,0 0 2 15,0 0 1-15,-2 0-1 16,-3-2 1-16,-3-2-3 16,2-4 1-16,-2 7-2 15,-2-3-2-15,1 1-1 16,-1 1 1-16,0-2-1 15,2 3 0-15,4-3 0 16,-1 3 0-16,3 1 0 16,-6-2 1-16,3-3 0 0,1 3-1 15,-6 0 0 1,0-1 0-16,-4 1 0 0,-1 0-1 16,-2 0 1-16,1-1-1 15,0 1 1-15,0-1 1 16,-2-1-1-16,-1-1 1 15,1 2 0-15,4-2 2 16,-2 1 0-16,1-1 0 16,6 4 3-16,-3-2 2 15,6 2-3-15,1-5 0 16,-3 5-3-16,3-4 1 16,0 3-2-16,-1 0-1 0,1 0 0 15,-4-1 0-15,-4 2 0 16,0-2-1-16,-6 2 0 15,-1 1-1-15,0-4 2 16,-1 4 0-16,1 0-1 16,1-3 1-16,0 3-1 15,0-4 1-15,-4 3 0 16,2-2 0-16,-1 2-2 16,-1-1 1-16,4-3 0 15,0 3 0-15,-4 1-1 16,3-3 2-16,-3 3 0 15,6-2 0-15,0 0 0 16,5 2 0-16,2-2-1 0,-1 3 2 16,-2-2-2-16,-1 0 2 15,-1 0-2-15,1 2 2 16,-4-2-1-16,4-1 0 16,-1 3 0-16,1-1 0 15,-4 1 0-15,4 0-1 16,-4-3 1-16,7 2 0 15,-4-2 0-15,1 3 0 16,-2-3 0-16,-3 2 0 16,2 1-1-16,0-4 0 15,2 3 1-15,-2 1 1 16,1-3-1-16,-2 2-2 16,2-2 2-16,0 1 0 15,6 2 0-15,-1-1 0 0,3 1 0 16,-2 0 0-16,1 0 0 15,-1 0-1-15,2 0 1 16,-3 0 1-16,1 0-1 16,2 0 0-16,-1 0-1 15,2 0 0-15,-1 0 1 16,-3 0 0-16,0 0-1 16,0 1 0-16,-4 5 1 15,1 3 0-15,-1 1-3 16,-1 0 1-16,2 2 1 15,3-4-3-15,-2 0 4 16,6 0 0-16,2-1 0 16,2-3 0-16,2-3-1 0,1 4-6 15,0-1-1-15,0 1 2 16,-4-4 2-16,4 5 0 16,-4-1 4-16,0 4 2 15,0-1-1-15,-3 3 0 16,2-3 2-16,1 3-3 15,-6-3 1-15,2 3 0 16,1-3 1-16,-1 4-2 16,4-3 0-16,-1 0 0 15,0 3-6-15,0-2 1 16,2-2 3-16,1 4 2 16,-1-2 1-16,2-2-1 0,-3 2 2 15,3-1-2 1,-2-2 0-16,1 1 1 0,-3-2-1 15,0 0 0-15,2 1 2 16,2 0-2-16,-3-2 1 16,3 1 1-16,-3 2-2 15,3 0 0-15,1 0-4 16,0 1-1-16,0-4 2 16,0 2 0-16,0-2 2 15,0 2 0-15,0 1-2 16,0 3 0-16,0-6 3 15,0 1 0-15,0 2 5 16,0-5-4-16,0 4-1 16,1 0 0-16,4-2 0 15,-1 2 2-15,0 1 0 0,3-2-2 16,1-1-3 0,-2 6 3-16,4-5-1 0,-2 1 0 15,1-5 1-15,1 3-2 16,-2 1 0-16,2-1 2 15,-4-4 0-15,2 1 4 16,-3 0-3-16,0 3 1 16,-4-3-1-16,3 0-1 15,-1-1 0-15,-2-1 0 16,4 6-2-16,0-5 4 16,3 6-2-16,3-5 0 15,2 6-2-15,3-4 0 0,5 1 0 16,-5-5 2-16,7 4 2 15,-4 0-2-15,-5-1 1 16,1-2 1-16,-7-1-2 16,-3 0 0-16,-4 0 0 15,2 0 1-15,-3 0-1 16,0 0 2-16,0 0-3 16,2 0 1-16,1 0 0 15,-1 0 0-15,11 0 0 16,-1 0 0-16,8 5 0 15,4 1 0-15,-5-3 0 16,3 1 2-16,-6 0-2 16,-3 0-1-16,-3 1 1 0,-4-1 0 15,-2-2 0 1,-3 1 0-16,-1-3 0 0,0 0 0 16,0 0 0-16,3 0-1 15,-3 0 1-15,0 0-1 16,5 0 0-16,0 4 1 15,9 4 0-15,6-3 3 16,2 4-3-16,1-4 1 16,-3 3-2-16,-5 1 0 15,-1-5 1-15,-2 1 1 16,-6-4-1-16,-3 2 1 16,-1-3-3-16,3 0 2 15,-5 0 0-15,4 0 1 16,1 3-1-16,0-2 1 0,5 2-1 15,3-2 2-15,-2 4-2 16,2-1-1-16,1-2 0 16,0 5 2-16,-1 1-3 15,2-3 2-15,-6 2 0 16,4-4 0-16,-2 1 2 16,-1 4-2-16,0-4 1 15,-1-1 0-15,-1-1 0 16,0 0-1-16,-1-2 0 15,1 5 0-15,-3-2 0 16,4-1-1-16,1 6 0 16,1-2 1-16,2-2 0 15,1 1-1-15,-4-2 1 0,3 1-2 16,-4-3 3-16,1 3-1 16,1-2 0-16,-1 3-3 15,3-4 3-15,0-1 2 16,-4 0-2-16,2 0-1 15,2 0 0-15,2 0 1 16,-1 0 0-16,-1 0 1 16,1 0-1-16,-2 0 0 15,1 0 2-15,4 0-2 16,-1 0-1-16,2 2 1 0,1-2 0 16,-1 0-1-1,-2 0 2-15,1 2-1 0,0 0 2 16,-5-2-2-16,-2 3 0 15,0-3-1-15,-6 0 1 16,1 0 0-16,-2 0-1 16,2 0 1-16,0 0 1 15,1 0-1-15,2 0 0 16,2 0 0-16,3 0 0 16,-2 0 0-16,4 0 0 15,-3 0 1-15,-2 0-2 16,0 0 2-16,-1 0-1 15,-1 0 0-15,-1 0-1 16,1 0 1-16,-7 0 0 16,4 0 0-16,0 0 1 0,0 0 0 15,3 0-1 1,-2 0 0-16,2-5 2 0,2 1-2 16,0-2 0-16,-1 4 0 15,4-3 0-15,-3 1-2 16,1-1 2-16,-3 2 0 15,-3 2 0-15,-2-2 0 16,-1 3 2-16,1 0-1 16,-3 0-1-16,1 0 1 15,4 0-1-15,3-2 0 16,2-2 0-16,-1-4 0 16,1 3-1-16,0-2 3 0,3 1-2 15,-7 2 1-15,4-3 0 16,-2 2 0-16,-4 3 0 15,1 0-1-15,-3 0 0 16,3-3 0-16,-2 3 0 16,2 1-2-16,-1-4 1 15,1-1-3-15,5 2-1 16,0 1 1-16,-1-2 0 16,1-2 3-16,-1 3 0 15,-1 0 1-15,-3-4 0 16,-3 7 2-16,1 1 1 15,-3 0-2-15,0 0 3 16,0 0 1-16,0-2 1 16,2-5 0-16,1-1-3 15,2 0-2-15,-1 2-1 0,1 1 0 16,0-3 0-16,0-1 1 16,0 4 0-16,0-3-1 15,-1 1 2-15,1 3-1 16,-2-2 0-16,-1 3 2 15,1 0 0-15,-3 0-2 16,2 0 0-16,-2 2 0 16,3-3 1-16,-3-1-2 15,0 1 2-15,0-5 0 16,0 0-2-16,0 0 2 16,0-2 1-16,0-1-1 15,0 2-1-15,2 0 1 0,-2-2 1 16,0 3-3-16,3 4 1 15,-3-2-1-15,0 2 3 16,0-2-4-16,0 1 1 16,0-6-4-16,0-1 3 15,-5-1 1-15,-8-5 1 16,2-2-1-16,-3 1 0 16,-3 2 1-16,3 4 1 15,3 2 1-15,-2 0-2 16,2 5-1-16,-2-1 0 15,0-3-1-15,2 3 0 16,-4 2-4-16,-2 1-3 16,2 1-3-16,1 0-6 0,1 4 3 15,-3 0-9-15,-8 0-57 16,-16 17-71-16,-16 0-178 16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7-09T03:57:02.688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 contextRef="#ctx0" brushRef="#br0">1669 122 299 0,'0'0'93'16,"0"0"17"-16,0 0-4 15,0 0-34-15,0 0-19 16,0 0-10-16,0 0-2 16,0-12-11-16,0 12 4 15,0 0-3-15,0 0 4 0,0 0-20 16,0 0 2-16,0 0 2 15,0 0 1-15,0 0-5 16,0 0-5-16,0 0 1 16,0 0-5-16,0 0 6 15,0 0-4-15,0-1-3 16,0-3-1-16,-2 1 6 16,-6 1-2-16,3-2 1 15,0 3-7-15,4-3 1 16,-2 3 1-16,1-2-2 15,-1 3-1-15,-2 0-1 16,0-3 1-16,0 3-2 16,-4-1 1-16,-1-3 0 15,-3 1 0-15,2 1 2 0,-2-3-1 16,4 1 3-16,-1-1 0 16,2 4 5-16,1-1-2 15,-1-2-1-15,2 4-4 16,-2-1-2-16,2-1 1 15,-7 0-1-15,3 2 1 16,0 0-1-16,-4 0 0 16,0 0 0-16,-4 0 0 15,-4 0 1-15,2 0-1 16,1 0 0-16,3 0 0 16,3 0 1-16,5-3-1 15,2 3 1-15,2-2 0 0,3 0 1 16,-2 2 4-16,-2-2 0 15,0 2-1-15,-1-1-3 16,-2-3-1-16,1 4-1 16,2-1 0-16,-4-1 0 15,-2 2 0-15,1 0 0 16,0 0-1-16,4 0 1 16,-4 0 0-16,-3-4 0 15,2 4 0-15,0 0-1 16,6 0 1-16,3 0 1 15,-6-1 0-15,2 1-1 16,-2 0-1-16,-2-4 1 16,4 4 0-16,-2-3 0 0,2 3 0 15,-7 0-1-15,3 0 1 16,0 0-1-16,1 0 1 16,1 0 0-16,1 0 1 15,3 0-1-15,-1 0 1 16,0 0-1-16,2 0 0 15,-2 0 0-15,2 0 0 16,1 0 2-16,-1 0-2 16,1-2 0-16,-3 2 0 15,-3 0 0-15,2 0 0 16,-2-3 0-16,2 2-1 16,-2 1 1-16,1-3 1 0,-1 3-1 15,-1-2 0 1,1 2-1-16,3-1 1 0,0 1 0 15,3 0-1-15,-1 0 2 16,1 0-2-16,-1 0 2 16,2 0-2-16,-3 0 2 15,-2 0-1-15,-2 0 0 16,2 0 0-16,-2 0 0 16,3 0 0-16,-3 0 0 15,3 0 0-15,-2-3 0 16,3 3 0-16,0 0 1 15,0 0-1-15,-1 0-2 16,0 0 2-16,-1 0 0 0,1 0-2 16,0 0 2-16,0 0-1 15,-3 0 1-15,0 0 0 16,3 0 0-16,-1 0-1 16,1 0 1-16,0 0-1 15,-3 0 0-15,-3 0 0 16,-2 0 1-16,-1 0 0 15,-4 0 0-15,2 0 0 16,-2 0 0-16,4 0 0 16,0 0-1-16,4-3 2 15,5 3-2-15,-3 0 2 16,3 0-2-16,0 0 2 16,-1 0-2-16,-2 0 1 15,2-1 0-15,-2 1 0 0,-2 0 0 16,0 0-1-16,-3 0 0 15,4 0 1-15,2 0-2 16,-5 0 2-16,5 0-1 16,-1 0 1-16,3 0 0 15,1 0-1-15,-1 0-1 16,-3 0 0-16,1 0 0 16,-2 0 0-16,4 0 0 15,-3 0 1-15,3 0 0 16,3 0 1-16,-1 0 0 15,-2 0 0-15,1 0 0 16,-6 1 0-16,0 5 0 16,1-5 0-16,-4 1 0 15,3 1 0-15,4-2-1 16,-2 2 1-16,0-1-1 0,-2 1 1 16,4-3-1-16,-2 5 1 15,-2-1-1-15,0-1-1 16,1 1 2-16,-1-3 2 15,5 1-1-15,1-2-1 16,0 0 0-16,0 0 0 16,4 0 0-16,-2 0 0 15,-6 0 0-15,2 2 0 16,-7 0 0-16,3 3 0 16,-1-3 0-16,-2 3 0 0,3 2 0 15,-4-3-1-15,-1-1 1 16,1 2 0-16,1-2 0 15,5 1 1-15,3-4-1 16,4 1 0-16,1-1 1 16,0 0-2-16,0 0 2 15,0 0-2-15,0 0 2 16,-3 0-2-16,-4 6-2 16,-1-5 3-16,-2 5 0 15,6-1 0-15,-3 2 2 16,2-3-2-16,-3 0 0 15,2 3 1-15,3-3-1 16,0 0 0-16,-2 3 0 16,3-4-1-16,-1 2-1 15,1-1 1-15,-1 2-1 0,-2-1 2 16,-1 2-1-16,-2 5 1 16,1-1 2-16,3 2-1 15,-6 0-1-15,5-2 0 16,0 0 0-16,-3 1 0 15,4-4 3-15,-1-2-6 16,5 2 1-16,-3 0 0 16,3-1 0-16,-2 1-1 15,-1 0 3-15,-2 3 0 16,3-4 1-16,-2 5 1 16,0-2-2-16,3 1 0 15,-3 1 0-15,3-2 0 0,-2 0 0 16,3 1 0-16,0-6-2 15,0 4 1-15,0-2-1 16,0 0 1-16,0-1 0 16,-2 3 1-16,2 0 1 15,0 1 0-15,0-1-1 16,0-1 0-16,0 4-1 16,0-2 0-16,0 1-4 15,0 0 2-15,0 0 3 16,0-2 3-16,0 0-3 15,0 3 0-15,0 0 3 16,5 3-2-16,0 1 1 16,-4-1 0-16,3-2-1 15,-3-1-1-15,2-2 0 16,-3-1 0-16,2 2 1 0,1-3-1 16,-3-1 1-16,2 1-2 15,6-1-4-15,-2 0-2 16,2 0 7-16,0-3-2 15,-3 1 2-15,0-3 7 16,-4-1-6-16,3-1 0 16,-4 0 0-16,1 4-1 15,-1-3 0-15,5 3 1 16,5 1 0-16,4-1-1 16,9 1 1-16,-1 2 0 15,4-2 3-15,-1-2-4 16,-1 1 2-16,1-1-5 0,-9 1 3 15,1-3 0-15,-7 2 8 16,-2 0-8-16,-3-3 0 16,-4 0 2-16,3 0-2 15,0 0 0-15,8 1-1 16,4 4 1-16,4-1 1 16,8 2 4-16,-6-3-5 15,4 1 0-15,-2-1 0 16,-3-2-1-16,0 3 1 15,-4-3 0-15,-1 2 0 16,-1-2 0-16,1 2-1 16,-7-1 1-16,1 1 1 15,-4-2 0-15,4 0 1 0,3-1-2 16,-3 4 0-16,2-4 1 16,-2 0-1-16,0 0 0 15,1 0-1-15,-1 0 1 16,-1 0 1-16,4 0 0 15,-3 0-1-15,2 0-1 16,-5 3 1-16,1-3 0 16,-2 0-1-16,2 0 1 15,-1 0 2-15,1 0-2 16,-5 0 2-16,2 0-2 0,0 0-1 16,4 0 1-1,1 0 0-15,-1 4 0 0,1-4 1 16,1 3-1-1,2-3 0-15,5 0 0 0,3 0 0 16,-2 0 0-16,-1 0 1 16,-6 0-1-16,-5 0-3 15,-2 0 3-15,3 1 1 16,-2-1-1-16,2 0 3 16,2 2-2-16,3-2-1 15,-2 2 4-15,6-2-2 16,3 2 0-16,2 1-2 15,-3-3 1-15,1 0-1 16,1 0 0-16,1 0 0 16,0 0 0-16,-1 0 1 0,0 0 0 15,-5 0-1 1,2 0 0-16,-7 0 1 0,-1 0-1 16,-1 0 1-16,3 0 0 15,-6 0 0-15,4 2-1 16,2-2-1-16,0 0 1 15,2 0 0-15,2 0 0 16,-5 0 1-16,2 0-1 16,2 0 2-16,-4 0-2 15,2 0 1-15,0 0-1 16,-2 0 0-16,3 0 0 16,-1 0 1-16,-2 0 1 0,-3 0 0 15,2-2 1-15,3-3 2 16,-4 1-5-16,1 0 1 15,-4 0 0-15,2 4-1 16,-1 0 0-16,2 0-1 16,0-3 1-16,-1-1 1 15,-2 3 0-15,-1 0-1 16,0-2 0-16,-1 1 1 16,1-1-1-16,0-1 1 15,3-1-1-15,2 4 1 16,-4-5 0-16,2 5-1 15,0-3 0-15,-1 2 0 16,-3-3-3-16,4 3 3 0,-3-3 1 16,0 1-1-1,0 1 2-15,-4 2-2 0,4-3 3 16,0-3-1-16,5-1-2 16,1-4 0-16,-1-1 1 15,-1 1 0-15,1 4-1 16,-4 1 0-16,-1 3 0 15,-2 3 0-15,-3 1 1 16,2 0-1-16,-2 0 0 16,0 0 2-16,0 0-2 15,0 0 0-15,0 0 0 16,0-2 2-16,3-3-2 0,2 1 0 16,0-1 0-1,-1 2-1-15,1 1 1 0,0-2 2 16,-2-3-1-1,2 2-1-15,0-3 0 0,0 2 1 16,0-1 0-16,-1-1-1 16,3 3 1-16,-2-4-1 15,-1 0-1-15,1 2 1 16,3 1 1-16,-6 2-1 16,3-2 0-16,1 2 1 15,-4-2-1-15,3 1 0 16,-1 0 0-16,0-1 1 15,0-1-1-15,-2 3 0 16,3-4 1-16,0 2-1 16,-1 1 1-16,1-6-1 0,0 4 0 15,0-2 0 1,0 2 1-16,-2-2-1 0,2 0-1 16,-4 1 1-16,2 1 1 15,1 2 0-15,-3-1-2 16,3 5 1-16,-4-3 0 15,0 1 0-15,0 3-1 16,0-4 1-16,0 1 1 16,0-4 4-16,0-2-4 15,0 2 1-15,0-1-1 16,0-1-1-16,0 4 2 16,0-4 2-16,0 7-3 15,0 1 0-15,0-3-1 16,0 3 1-16,0 0-1 0,0-7 0 15,1 4-1-15,2-3 1 16,-3 1 0-16,0 2 0 16,0-1 2-16,0 0-2 15,0 0 0-15,0-1 2 16,0 2 0-16,2 0-2 16,-2 0 0-16,0 1 0 15,0-2 0-15,0-1-1 16,0 0 0-16,0 0 0 15,0-1-1-15,0-5-2 16,0 2 4-16,-2-2-2 16,-6 0 2-16,-5-3 3 15,4-1 0-15,-1 6-2 0,4-1 0 16,-2 4-1-16,3 3 2 16,3 1-3-16,-2 2 1 15,0 1-9-15,-2 0 1 16,-7 0 8-16,-5 0-1 15,-7 0-1-15,-12 0-21 16,-10 0-28-16,-6 0-41 16,-11 0-218-16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7-09T03:41:50.102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85 0 383 0,'0'0'118'16,"0"0"-66"-16,0 0 66 16,0 0-59-16,0 0-45 15,0 0-8-15,19 0 20 16,-16 0 10-16,-1 11-11 15,-2 4-5-15,0 4-4 16,0 7 0-16,-2 0-3 0,-12 1 0 16,-5 1 0-1,-2-2-6-15,5-3-7 0,-2 1-73 16,-1-9-348-16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7-09T03:57:07.459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 contextRef="#ctx0" brushRef="#br0">1499 114 61 0,'0'0'205'15,"0"0"-75"-15,0 0 48 16,0 0-103-16,0 0-17 15,0 0-23-15,0 0-4 16,0 0-3-16,0 0-10 0,0 0 5 16,0 0 1-1,0 0-8-15,0 0-8 0,0 0-6 16,0 0 16-16,0 0-9 16,0 0-7-16,0 0 18 15,0-2 12-15,0 0-3 16,-5-3-11-16,2 4 6 15,-2-2-6-15,0 0-7 16,1-1-1-16,-3 3 4 16,-1-2-4-16,-1 3-8 15,-3-2 4-15,0 0-4 16,2 2-2-16,-3-2 1 0,2 2 0 16,3-3 0-1,1 1 2-15,3 2 2 0,-4-2 0 16,1 2 2-16,-4-3 0 15,1 0 0-15,-1 3 1 16,1-4-6-16,1 4 1 16,-1-3-2-16,2-1-1 15,-1 4 0-15,1-1 1 16,-2 1-1-16,5-1 0 16,-1 1 0-16,1 0-1 15,-3 0 1-15,3 0 0 16,0 0 0-16,4-3 1 15,-3 3-1-15,3 0 1 16,1 0-1-16,-3 0 1 16,-4 0-1-16,-1 0 0 15,-5-2 0-15,-1 2 0 0,3 0 0 16,-2-3 0-16,-2 2 0 16,3-2 0-16,-3 2 0 15,-1-3 0-15,2 3-1 16,-1 1 1-16,-1 0 0 15,5-3 0-15,1 3 0 16,1 0 1-16,-4-3-1 16,-2 3-1-16,1 0 1 15,-4 0 1-15,-1 0-1 16,-3 0 0-16,2 0 0 16,6 0 0-16,-1 0 0 0,4 0 0 15,0 0 0-15,1 0 0 16,-1 0 0-16,3 0 2 15,-2 0-2-15,4 0 0 16,-2 0 1-16,3 0-1 16,-1 0 0-16,1-1-1 15,-3 1 2-15,0-3-1 16,-2 3 0-16,-1-1 0 16,-2 1 0-16,2 0 1 15,-5 0-1-15,5 0 0 16,-4-2 0-16,1-3 0 15,-4 3 0-15,1 1 0 16,1-3 0-16,1 4 0 0,5-1 0 16,7 1 0-1,2-3 0-15,-3 3 0 0,0-3 0 16,-1 3 0-16,3 0-1 16,-6 0 1-16,5 0 0 15,-2 0 0-15,-1 0 0 16,1 0 0-16,-5 0 0 15,2 0 0-15,-1 0 0 16,-3 0 0-16,-4-1 0 16,0 1 0-16,-3 0 0 15,0 0-1-15,-4-4 0 16,4 4 1-16,1 0-1 16,4 0-1-16,1-3 2 15,2 3 0-15,-3 0 0 0,1 0-1 16,6 0 1-16,2 0 0 15,5 0 0-15,-3 0 0 16,3 0-1-16,0 0-1 16,0 0 2-16,-6 0-3 15,-5 0-1-15,-1 0 4 16,0 0 0-16,2 3 0 16,-1 2 0-16,1 2 2 15,2-2-2-15,3-3 0 16,0 0-2-16,5 3-2 15,-3-5 1-15,-2 4 1 16,4-3 1-16,-2 5 1 16,1-1-3-16,-3-1 2 0,2 2 0 15,-3-2-2-15,2 1 3 16,-2 2 3-16,1-1-3 16,0 3 0-16,-4 2 1 15,-1-1-1-15,-1 2 2 16,4-4-2-16,-1 1 1 15,-1 0 0-15,-1-1-1 16,4 4 1-16,-4-5-2 16,5 4 3-16,0-6-4 15,-1 0 2-15,1 0-2 16,4 3 1-16,-4 1 1 16,0 0-8-16,2 0 5 0,-2-1 3 15,5-1-4 1,-2-3 4-16,2 4 0 0,-3-2 2 15,3 2-1-15,0-2 2 16,-1-1-3-16,-4 2 2 16,1-2-2-16,3-2 1 15,-2 2-1-15,1-1 1 16,-1 1 1-16,3 4 0 16,-5-2-2-16,5 0-2 15,0 1-1-15,0 0-2 16,0-1-2-16,0-4-1 15,0 0 8-15,0 2 6 16,0-1-5-16,0 0 1 16,0 4 1-16,0-1-2 15,0 1-1-15,-2 3 0 0,-1-1 0 16,3-5 3-16,0-2-2 16,-1 2 0-16,1-1 0 15,0-1-1-15,0 1-2 16,0-1-4-16,0 5-4 15,0-4 1-15,0 3-1 16,0-3 10-16,0 1-1 16,0-2 1-16,0 0-1 15,0 1 1-15,0-4-2 16,0 3 2-16,0-2-4 16,0 2-5-16,0-1 4 15,0 1-1-15,0 1 4 0,0 1 2 16,6 0 3-16,-1 0-1 15,-2 2 4-15,2-1-4 16,0 2-1-16,0-1-1 16,-1 1-1-16,-4-5 1 15,2-3 2-15,-2 0-2 16,3 0-1-16,-1 3-1 16,6-3-2-16,1 2 1 15,6 0 2-15,-1-1 2 16,1 3 5-16,-1-3-2 15,-4 2-4-15,-2-3 2 16,-3 3-1-16,-5-3-1 16,3 0 0-16,-2 1 0 0,3-1 1 15,0 5-1-15,3-3 0 16,-2 2 4-16,4-1-3 16,1 2 3-16,3-1-4 15,-4-1 1-15,1 1-2 16,0-1 2-16,-1-1 4 15,-1 1-1-15,2-1-1 16,-5 0-3-16,4 0 1 16,-2-1 0-16,6 3-1 15,1-1 0-15,4 1 0 16,6-3 0-16,-2 2 2 16,4-2-2-16,1 2 1 0,-3-3 0 15,0 2 0-15,-6-2-1 16,-8 0 1-16,-2 0 1 15,-2 0 3-15,-1 0-3 16,4 0-1-16,6 0 2 16,3 3 0-16,-1-3-1 15,-2 1 2-15,1-1 1 16,-2 0-1-16,4 0 1 16,1 0 4-16,-1 0 1 15,-7 0-8-15,3 0 6 16,-1 0-3-16,-3 0-5 15,-1 0 0-15,1 0 0 16,-2 0-1-16,-2 0 1 16,-1 0 1-16,-1 0-1 15,2 0 0-15,4 0 1 0,1 0-1 16,0 0 1-16,2 0-2 16,-2 0 0-16,4 0 1 15,2 0 3-15,-2 0-1 16,-1 0-2-16,-1 0-1 15,-4 0 1-15,-2 0 1 16,3 0-1-16,-2 0 0 16,1 0 0-16,1 0 1 15,3 0-1-15,-2 0 0 16,3 0-1-16,-1 0 1 16,0 0 2-16,-2 0-2 15,-1-1 0-15,-1-2 0 0,-1 3 0 16,2 0 0-16,3 0 0 15,-3 0 0-15,4 0-1 16,0 0 1-16,1 0 2 16,3 0-2-16,-4 0-1 15,2-2 1-15,-3-1 1 16,-4 2 0-16,3-2-1 16,-4 3 0-16,1 0-1 15,-1 0 0-15,-3 0 1 16,0 0 0-16,5 0-1 15,-1 0 1-15,1 0 0 16,3 0 0-16,-4 0-1 16,1 0 1-16,1 0 0 0,-1 0 0 15,-1 0 1-15,1 0-1 16,-5-1 0-16,3 1 0 16,0 0 1-16,-6 0-1 15,1 0 1-15,-3 0-1 16,0 0 0-16,0 0 0 15,0 0 0-15,1-4-1 16,3 4 0-16,2-1-3 16,2-1 4-16,2-2 2 15,-1 1-2-15,1 1 2 16,3-3-2-16,-4 1 1 16,3-1-1-16,0 2 0 15,-2-2 0-15,-4 1 0 16,2 4 2-16,-3-3-2 0,-1-1-1 15,0 1-4-15,1-1 4 16,0 0 0-16,0 0 1 16,0 4-1-16,-1-4 0 15,-4 3 1-15,2-1 0 16,1 0 2-16,2-3-2 16,0 1 1-16,-4-1 0 15,4-2 0-15,0 4 0 16,0-2 0-16,0-1 0 15,-2 1 0-15,-2 3 0 16,3-3 2-16,-4 4-3 0,3-2 1 16,-3 2-1-1,0 1 0-15,0-5 3 0,0 1-1 16,0-4 2-16,0 0 0 16,0 2-4-16,2-3 1 15,1 5 2-15,-2-3 3 16,-1 3-5-16,4-1 1 15,-4 1-1-15,0 2 7 16,0-2-4-16,1 1-2 16,-1-2 0-16,0 2 4 15,0-1-4-15,0 1 0 16,0-1-2-16,0 1 0 16,0-2 0-16,0 4 1 15,0-5 1-15,0 5-2 0,0-3 1 16,0-1-1-16,0 0-1 15,0-6 1-15,0 3 1 16,0 0-1-16,0-7 0 16,0 3-1-16,0-2 1 15,0 2-1-15,0-2 1 16,0 1 1-16,0 0 0 16,0 0-1-16,0-1-1 15,0-2-6-15,-14-2-3 16,-14 0 1-16,3 6-9 15,6 1 10-15,6 7 6 16,9 1-15-16,4 3-28 16,-1 0-3-16,1 0-43 0,0 0-70 15,0 3-445-15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7-09T03:57:12.648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 contextRef="#ctx0" brushRef="#br0">1731 167 193 0,'0'0'100'16,"0"0"27"-16,0 0-11 16,0 0-52-16,0 0-7 15,0 0 0-15,0 0-4 16,4-4-3-16,-4 4-1 15,0 0-6-15,0-4-4 16,0 3-6-16,-4-5-17 0,-5 2 4 16,2-2 7-1,-1 1-18-15,-1 0-7 0,2-2 7 16,-1 3-9-16,-3 1 1 16,3-1-2-16,-5 2-7 15,2 1 8-15,1-4 1 16,-4 2-1-16,-1-1 5 15,3 0 0-15,-3 1 4 16,2-4 6-16,2 2-2 16,-3-2 0-16,-2 0-5 15,1-2-3-15,4 6-1 16,1-2-3-16,2 3 1 0,2-3-2 16,-2 1 0-1,-2 4 0-15,1-5-1 0,-1 5 0 16,0-3 1-16,-3 3 0 15,-1-1 0-15,0 1 0 16,-1 0 0-16,1 0 0 16,-1 0 0-16,1 0 1 15,-1-1-1-15,3 1 0 16,-3 0 1-16,1-4-1 16,-6 3 0-16,3-2 0 15,-2 3 0-15,1-3 1 16,3 2-1-16,1 1 0 15,1-4 0-15,-1 4-1 16,3 0 0-16,1 0 1 16,0 0 0-16,1 0 0 0,-3 0 0 15,1 0 0 1,-3 0 0-16,-1 0 1 0,1 0-1 16,-7 0 0-16,5 0 1 15,-2 0-1-15,4 0 0 16,-4 0 1-16,4 0-1 15,-2 0-1-15,-4 0 1 16,3 0 0-16,-2 0-2 16,4 0 2-16,1 0 0 15,1 0 0-15,3 0 0 16,-3 0 0-16,7 0 0 16,-7 0 0-16,4 0-1 0,-1 0 1 15,-5 0 0 1,1 0 0-16,1 0 0 0,2 0 1 15,-2 0-1-15,4 0 0 16,2 0 0-16,-1 0-1 16,0 0 1-16,2 0 0 15,-2 0 0-15,-2 0-3 16,4 0 3-16,-2 0-4 16,1 0 4-16,-1 0-3 15,2 4 1-15,-6-3 2 16,6 2 0-16,-4 0 0 15,2-2 3-15,2 3-3 16,-2-3 0-16,2 3-1 16,-2-2 1-16,1 1 0 15,-1-3 0-15,-2 0 0 0,2 0 1 16,-1 4-1-16,4-3 0 16,3-1 0-16,-2 0 0 15,0 0 0-15,3 0 0 16,-4 4 1-16,2-4-1 15,-2 0 0-15,3 0-1 16,-2 2 1-16,-1-2 0 16,-2 1 0-16,6 3-1 15,-4-1 2-15,2-1-1 16,-2-2 0-16,-2 2 0 16,3-2 0-16,-1 0 1 15,0 0-1-15,2 0 0 0,1 0 0 16,-1 0 2-16,1 3-2 15,2-3 0-15,-3 2 1 16,2 0-3-16,-3-1 4 16,3-1-2-16,-2 0 0 15,-2 0-2-15,0 4 2 16,2-4 0-16,-2 0 1 16,5 2-1-16,-2-2 0 15,-1 1 0-15,1-1 0 16,-2 4 0-16,-1-4 0 15,0 1 0-15,2-1-1 16,1 0 1-16,-3 0 0 16,5 3 0-16,0-3 2 0,-3 1-2 15,3-1 0-15,0 0 0 16,0 0 0-16,0 0 0 16,0 0-1-16,-5 0 1 15,1 0 0-15,-1 0 1 16,-2 0-1-16,-1 0-2 15,3 0 2-15,1 0 0 16,0 0 0-16,3 0 0 16,-4 0 0-16,2 0 1 15,1 0-1-15,-1 0 0 16,1 0-1-16,-1 3-1 16,-2-3 4-16,1 2-3 0,-1-2 1 15,-2 2-2-15,3 0 2 16,-1-1 2-16,-3 3-1 15,3-4-1-15,0 4 0 16,-3-1-1-16,-2 2 0 16,4 0-3-16,-4 0 1 15,2 3-1-15,2-4-2 16,1 1 2-16,0-1 0 16,5-4 3-16,0 5 1 15,-3-4 1-15,3-1-1 16,-5 4 1-16,2-1 0 15,-2 0 0-15,4 2 1 16,-4-1-2-16,-3 0 1 16,3 2 3-16,-5 2-4 15,4 0 0-15,-4 1 1 0,2-3-1 16,2 1-3-16,-2 0 3 16,3-4 0-16,2 2 0 15,-2-1 0-15,3 3 0 16,-1-3-4-16,2 1 3 15,-4-2 1-15,2 0-1 16,3 0 0-16,-2-2-1 16,-1 7 2-16,1-1-2 15,-3 3 2-15,1 0 0 16,-1 0 1-16,-3 0 0 16,6-1 0-16,-3-1-1 15,2-3 0-15,3-2-1 0,0 0-2 16,-1 1 3-16,1 0 0 15,0-2 0-15,0-2 0 16,0 0 0-16,0 1 0 16,0 3-3-16,0-1 3 15,0 2 2-15,0 1-1 16,-4 6 0-16,1-2 0 16,1 0 0-16,-2 3 0 15,0-7 1-15,3 0-1 16,1-2-1-16,0 0-1 15,0 0 1-15,0-4-2 16,0 0-4-16,0 2-5 16,0-1 10-16,0 3 1 0,0-1 3 15,0 4-1 1,0-2 3-16,0 3-5 0,0 1 2 16,0-3 0-16,0 1-1 15,0-3 0-15,0-1-1 16,0-3 1-16,0 1-1 15,0-1 0-15,0 4 0 16,0-3-1-16,0 1 0 16,0 0 1-16,0 0-3 15,0 1 1-15,5 1-1 16,-1 0 3-16,-2 4 10 16,1 0-5-16,1-1-5 0,-3 1 1 15,2 1 0 1,-3-4 3-16,2 6-4 0,1-6 2 15,-1 0-2-15,3-1 0 16,-1-1-1-16,4-1 1 16,2 2 4-16,-4-1 2 15,7-2 4-15,-2 3 2 16,2 1-1-16,-3-2-6 16,-2 1-3-16,-2 1 0 15,2-4-1-15,-1 2 0 16,1 2-1-16,1-5 2 15,1 3 0-15,0 1-1 16,3-3 3-16,-2 3 1 16,3-2-2-16,4 1 3 15,0 1-3-15,-2-3-2 0,1-1 2 16,-1 4-2-16,0-1 0 16,-6 1 1-16,0-3-2 15,-6 2 2-15,-2-2-2 16,3-1 0-16,3 2 1 15,1 3-1-15,6-2 2 16,-1 2 0-16,4 1-1 16,-4-5 0-16,2 3 4 15,5-4 1-15,-1 1-5 16,-4-1 3-16,1 2-3 16,-4 0 1-16,-2-2-2 15,-3 0 0-15,-3 0 0 0,0 0 0 16,0 0 0-16,1 2 0 15,4 1-1-15,-1-3 2 16,3 0-2-16,2 0 3 16,1 0-1-16,-1 4-1 15,0-4 0-15,-4 0 1 16,0 1-1-16,-2-1-2 16,-2 4 2-16,-1-4-1 15,-2 2 1-15,2-1 0 16,-3-1 0-16,1 4 0 15,-2-3 0-15,3-1 1 16,2 0-1-16,7 0 0 16,-4 2 1-16,6 0 0 0,-2 1-1 15,-2-1 0-15,3-2 0 16,-1 2-1-16,-3-2 2 16,-2 2-2-16,-2-1 1 15,2 3 0-15,-1-2 0 16,6-2-1-16,-4 1 1 15,4-1 0-15,1 4 2 16,1-3-2-16,1-1 0 16,-2 0 1-16,-1 0-1 15,0 0 0-15,-2 0 0 16,-3 0 0-16,-1 0-2 16,-2 0 2-16,-1 0 0 15,6 0 2-15,-5 0-4 16,6 0 2-16,-1 0 0 0,-1 3 2 15,6-3-2-15,-4 0 2 16,-1 0-2-16,2 0 0 16,-2 0 0-16,0 0 0 15,-1 0 0-15,1 0 1 16,-2 0-1-16,-2 0 0 16,2 0 0-16,-3 0 0 15,0 0 0-15,3 0 0 16,-3 0 0-16,1 0 1 15,2 0-1-15,4 0 1 16,0-3-1-16,3-2 0 16,-2 2-1-16,-2-1 1 15,2 1-1-15,-7 1 1 0,2 0-1 16,-1-1 1-16,-3-1 0 16,6 3-3-16,-2-3-1 15,5 1-3-15,-4-1 4 16,3-1 1-16,-3 5 2 15,1-3-4-15,0 1 1 16,-4 0 3-16,-1 0-1 16,1-3 2-16,-1 4-1 15,3-2 0-15,-2-1-1 16,4-1-1-16,3-2 2 16,1 4 0-16,-1-1 0 15,-2-2 0-15,2 5-1 0,-3-4 1 16,0 1 1-1,-4-1 0-15,2 5-1 0,-6-2 2 16,4 2-1-16,-1-3-1 16,0-3 0-16,1 1 0 15,7 0-1-15,-2 0 0 16,-1-2 1-16,3 2 0 16,-4 1 0-16,1 0 1 15,-2 0 0-15,1-1-1 16,-2 3 0-16,3-2 0 15,-2-3 0-15,-2 3 0 16,5 0 0-16,-4-1 1 16,-4 3 0-16,-2 0 0 0,3 0-1 15,-4-2 2 1,1 4-1-16,-1 0-1 0,0 0 0 16,3 0 0-16,-3-3 0 15,2 2 0-15,1-3 0 16,-3 1 0-16,2 2 1 15,1-2 0-15,-1 2-1 16,1-1 0-16,-2-1 0 16,3-1 2-16,-3 3-2 15,-1-3 1-15,4 0-2 16,-3 4 2-16,-1-3 0 16,0 2-1-16,3-2 3 0,-3-1-3 15,2 0 0 1,1 2 1-16,2 1-1 0,-3-3 1 15,1 4 1-15,-3 0 0 16,1-1 2-16,-1 1 0 16,0-3-4-16,4 0 0 15,-4-2 2-15,0 5-1 16,0-3-1-16,1 1 0 16,-1 2 0-16,0-3 0 15,3 2 0-15,1-1 1 16,-3-2-1-16,2-3 0 15,2 2 0-15,-3 1-1 16,1-3 1-16,-1 4 0 16,-2-1 0-16,0 3 0 15,0-1 1-15,0 2-1 0,0-4 0 16,0 3 0-16,0 1 0 16,0-3 4-16,0 2-2 15,0-2 1-15,0 1-3 16,0-2 0-16,0 1 0 15,3 0 0-15,-3 1 0 16,1-2 0-16,-1 3 1 16,0-3-1-16,0 2 0 15,0 2 1-15,0-1-1 16,0-1 0-16,4-1 0 0,-4-3 0 16,1-1-1-1,2 0 0-15,-1-1 0 0,1 1 1 16,-1 2 1-1,-2-2-1-15,0 2 0 0,0 1 0 16,0-3-3-16,0 0-1 16,0 0 4-16,0 0 3 15,0-2-2-15,-2-2 2 16,-3 0-2-16,1 3 0 16,-4-4-1-16,-2 2-2 15,-8-5-4-15,-6 2-28 16,-14-1-56-16,-15-5-83 15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7-09T03:57:18.299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 contextRef="#ctx0" brushRef="#br0">1416 237 197 0,'0'0'134'0,"0"0"-78"0,0 0 27 16,0 0 8-1,0 0-23-15,0 0-8 0,0 0 9 16,8-1-11-16,-8 1-13 16,0-2 13-16,0 2-4 15,0-2-2-15,0 2-20 16,0 0-10-16,0 0 0 15,0 0-5-15,0-2-6 16,0-1-1-16,0 1-1 16,0 0-5-16,0 1 2 15,0-3 1-15,0 0-5 16,0 0-2-16,0-1 4 0,0 1-3 16,0-1-1-1,0 4 1-15,0-3-1 0,-3 1 0 16,-2 0 0-16,2-2 7 15,2 4-1-15,-3-1-3 16,0-2 2-16,2 1-1 16,-1 2-3-16,1-2 5 15,-3 2-5-15,2-3-2 16,2 1 1-16,-4-1 0 16,2 4 0-16,-2-4 1 15,3 3-1-15,-1-1 0 16,1-1 3-16,-1 3-2 15,-2-1-1-15,4-2-3 16,-4 2 3-16,2-6 2 16,-2 6-2-16,0-2-1 0,-3 2 1 15,2-2 1-15,1 1-1 16,-3 2 0-16,1-2 0 16,-2 0 0-16,-4 1 1 15,-5-3 0-15,4-3-1 16,-1 3 0-16,4 4 0 15,-3-4 0-15,1 2 1 16,0 2 0-16,3-2-1 16,1 2 1-16,2-2-1 15,3-1 3-15,-6 1-1 16,0 2-2-16,2-1-2 16,-5-2 2-16,7 2 2 0,-4-2-2 15,1 0-3 1,-1 3 3-16,-3 0-2 0,0 0 2 15,-1 0-1-15,3 0 0 16,-4 0 1-16,1 0 0 16,1 0 0-16,0 0 1 15,-1 0-1-15,3 0 0 16,-4 0 0-16,2 0 0 16,-1 0 0-16,-1 0 0 15,1 0 1-15,0 0-1 16,4-1 1-16,-3-2-1 15,0 1 1-15,4-1 0 16,-3 3-1-16,4 0 0 16,2 0 0-16,-2 0 0 15,-2 0 0-15,2 0-2 0,-1-1 2 16,-1-2 0-16,0 1 1 16,-4-1-1-16,3 2 1 15,-5 1-1-15,4-4 2 16,3 0-2-16,1 3-2 15,3-2 2-15,0 0 0 16,-1 3 0-16,-2 0-1 16,-2-1 1-16,0 1-1 15,2 0 1-15,-1-2 0 16,-1 2 0-16,-1-2 0 16,-3 0 1-16,-2-1-1 15,-1 1-2-15,3 0 2 0,4 1-3 16,2-3 3-16,2 3 0 15,-4 1-2-15,-1-3 2 16,-3 3 0-16,2-3 0 16,3 2 0-16,-1-3 1 15,-3 2-1-15,1-3 0 16,-3 3-1-16,4 1-1 16,-2 1 2-16,7 0-1 15,1 0-1-15,2 0 1 16,1 0-4-16,-3 0 2 15,2 0 0-15,0 0 1 16,-2 0 1-16,3 0 0 16,-6 0 1-16,3 0 1 0,-1 0-1 15,-4 0 1 1,1 0-1-16,-6 0 0 0,3 0-1 16,-1 0 0-16,1 0 1 15,0 1-1-15,2 1 0 16,4 3-4-16,-2-3-8 15,3-2 5-15,3 4 4 16,-1-4 4-16,3 0-1 16,-5 4-3-16,0-1 2 15,-3 2 2-15,2-4 1 16,-4 3-1-16,1 1 0 16,-1-3-1-16,0 1 2 0,6 3-1 15,-3-5 0 1,2 6 0-16,1-6-1 0,2 0 1 15,-3 2 0-15,0 2-1 16,0-4 1-16,2 2 0 16,2-1-1-16,-3 1 2 15,3-2-2-15,-2-1 1 16,1 3 0-16,-1-3 0 16,-2 3-1-16,0-2 1 15,0 3 0-15,4 1 0 16,-4-3 0-16,2 2-1 15,-2 3 1-15,2-6-2 16,1 5-2-16,-1-1 2 16,3-2 0-16,0-1 2 15,0 0-1-15,-2-2 2 0,-1 4 0 16,1-1-1-16,-1 1 0 16,2 0 1-16,-3-3-1 15,4 2 0-15,0 1-1 16,-1-2-3-16,1 2 1 15,0-3 2-15,0 3 1 16,0 3 0-16,-5-2 1 16,2 4-1-16,-2 0 0 15,0 2 2-15,4 0-2 16,-4-3 1-16,2 1-1 16,1-2 1-16,2-4-1 15,0 1 0-15,0-2-2 0,0-2 0 16,0 1 0-1,0-1 2-15,0 4 0 0,0-3 0 16,0 3 0-16,0 1 0 16,0-1 0-16,0 1-2 15,0-4 0-15,0 1 0 16,0 2 2-16,0-4 1 16,0 1-1-16,0-1-1 15,0 3 1-15,0 1 0 16,0 1 1-16,0 1 2 15,0 1-2-15,0 1-2 16,0 1 1-16,0 0 0 16,0-1-2-16,2 0 4 0,1-7-2 15,-2 1 0-15,3 3 1 16,-4-3-1-16,0-1 2 16,0 3-1-16,0-1 0 15,0-3 2-15,0 1-3 16,0 2 1-16,1 1 0 15,-1-2-1-15,3 0 1 16,2 2-1-16,-3-1 0 16,1 1-3-16,-1-3 2 15,1 5 2-15,-2 0 2 16,-1 1-3-16,4 0 2 16,-4 0-2-16,0 1 0 0,0-7 0 15,0-1 2 1,1 0 2-16,-1 0-3 0,0 0 0 15,3 0-1-15,-3 0 0 16,2 3 1-16,1-3 0 16,-3 0 0-16,2 0 1 15,-2 2 3-15,3 1 0 16,-1-2 0-16,1 3-1 16,-3-4-3-16,0 4 0 15,0-3-1-15,0-1 0 16,0 3 3-16,0 0-2 15,0 0-1-15,2 1 1 16,1 1 2-16,0-1-3 0,2 0 0 16,-5 2 0-1,1-5 1-15,4 1-1 0,-2 2-1 16,2-1-1-16,-3-1 4 16,1 2-2-16,2 0 1 15,1 3-1-15,-1-2 0 16,3-1 0-16,-6 1 3 15,3-4-2-15,-2 2 2 16,2-2-2-16,-4 3 2 16,6-3-3-16,-6-1 4 15,2 2-3-15,-1 2-1 16,6 0 0-16,3-1 1 0,2 4 3 16,1-2-4-1,1-4 1-15,-2 5-1 0,1-2 1 16,-4 0 1-16,-4-2-2 15,-1-2-2-15,-2 0 2 16,-1 0 1-16,1 0 1 16,-3 0-2-16,0 0 0 15,0 0-1-15,2 2 0 16,-2 0 1-16,3-1-2 16,-3 3 2-16,5-4 2 15,0 1-2-15,4 2 1 16,1 1 0-16,3 0-1 15,-4-3 1-15,-2-1-1 16,1 2 0-16,-4 3 0 16,1-3 0-16,0 2 0 0,0-3 0 15,0 3 0-15,3-1 0 16,1 2-1-16,3-1 2 16,2 1-1-16,-1-1 1 15,1-3 0-15,-1 3-1 16,-2-2 0-16,2-1 0 15,-2-1 2-15,4 4-2 16,1-3 0-16,-2 2 0 16,1-2-1-16,-1 4 1 15,4-5 0-15,1 4 0 16,-3 1 0-16,-1-4-1 16,-1 5 0-16,2-6 1 0,-6 1 0 15,-4-1 1-15,-3 0-1 16,2 3 0-16,2-3 0 15,2 0 0-15,6 0 0 16,-4 3 0-16,0-2 0 16,2 4-1-16,-2-3 1 15,2 0 0-15,1 1 1 16,1 0-1-16,3-3 0 16,-2 0 0-16,-2 3 1 15,-1-3-1-15,0 0 0 16,-4 1 1-16,3-1-1 15,0 0 0-15,0 0-1 16,0 0 1-16,1 0 0 0,2 0 0 16,-6 0 0-1,3 4-1-15,0-1 1 0,-5-1 0 16,4-2 1-16,-6 3-1 16,1-3 1-16,2 0-1 15,-1 0 0-15,2 0 1 16,1 0 0-16,0 0-1 15,2 0 0-15,3 2-1 16,-2-2 1-16,1 0 0 16,-4 0-4-16,-4 0 1 15,4 0 3-15,-4 2-3 16,1-2-2-16,-2 2 3 16,-1-2-1-16,1 0 0 15,3 0 2-15,-1 0 1 0,5 0 0 16,-2 0 0-16,3 0-2 15,-3 0 1-15,-1 0 2 16,1 0 0-16,-1 0 0 16,3 0-1-16,-3 0-1 15,-1 0 1-15,0-2 2 16,-1 0-1-16,-4 2 0 16,7-2-1-16,-4-1 0 15,4 1-1-15,-1 2 0 16,1-3 1-16,-2-1 0 15,-3 3 1-15,3-2-1 16,-7 3 0-16,4-3 0 16,-2 2 1-16,4-3 0 0,2-1 1 15,1-1-2-15,4-1 2 16,-1 1-1-16,0-1 3 16,-2-2 4-16,-1 3-2 15,0-1-1-15,-2 1 5 16,-2-1-4-16,2-1 1 15,2-1 8-15,-6-1-5 16,4 2-1-16,-1-1 2 16,-2 3-5-16,3-1-1 15,-3 2-3-15,-1-2 1 16,-2 4 6-16,1-4-1 16,2 2-3-16,-3-6 2 0,2 3 2 15,1-3-6-15,2-4 0 16,-6-3 2-16,-1-2-5 15,0-1-1 1,0 1-1-16,0 6-2 0,-1 3-3 16,-6 6-1-16,2 0-9 15,1 3 0-15,-1 0 8 16,-2 0-7-16,3 2 14 16,-1-3-2-16,0 2 4 15,0 1-1-15,0-4-2 16,-3 1-18-16,-6-2-15 15,-9 1-25-15,-7-1-94 16,-12-5-355-16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7-09T03:57:24.160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 contextRef="#ctx0" brushRef="#br0">1536 172 44 0,'0'0'103'0,"0"0"-38"16,0 0 60-16,0 0-19 15,0 0-42-15,0 0-8 16,0 0 9-16,0 0-14 16,0 0-19-16,0 0-1 15,0 0 3-15,0 0-2 0,0 0 6 16,0 0-5-16,0 0-1 15,0 0-1-15,0 0 4 16,0 0-16-16,0 0-7 16,0 0-3-16,0 0 5 15,0 0-6-15,0 0-2 16,0 0 5-16,0 0 7 16,0 0 2-16,0 0-8 15,0 0 1-15,0-5-4 16,-2 4-3-16,-3-3-1 15,1-1 1-15,0 2-2 16,0 2-2-16,-4-4 2 16,1 5-3-16,-2-1 4 0,1-2-4 15,-2 0 1-15,-1 2-1 16,-5-2 0-16,1-1-1 16,4 4 1-16,1-2-1 15,2-1 0-15,-1 1 1 16,-3 0-1-16,1 0 1 15,0-1 0-15,3-1 4 16,-2 3 5-16,1-6-9 16,-3 3 1-16,0 1-1 15,-1-4 3-15,2 3-4 16,1-1 1-16,-3 1-1 16,4 0 0-16,2 1 2 0,-3 0-2 15,-2 0-1-15,2 2 1 16,0-4 0-16,-2-1 2 15,2 5-2-15,-5-3 0 16,3 1-1-16,0 3 1 16,3-2 0-16,-4 2 0 15,2-2-1-15,-2 2 1 16,3-2 1-16,1 2-1 16,1-2 0-16,-2 2 0 15,0-3 0-15,-1 3 0 16,3 0 0-16,3 0 1 15,-4 0-1-15,1-1-1 0,-2 1 0 16,0 0 2 0,1 0-1-16,-1-3 2 15,4 3-1-15,-7-1-1 0,0 1 0 16,-3 0 0-16,2 0-1 16,-1 0 1-16,2 0 0 15,4 0 0-15,-1 0 0 16,0 0 2-16,2 0-2 15,2 0 0-15,-2 0 0 16,2 0 0-16,-4 0 0 16,-3 0 0-16,3 0 2 15,1 0-2-15,6 0 0 16,-2 0 0-16,0 0 1 16,0-3-1-16,-4 3 1 15,2-3-1-15,-1 2 1 0,0-2-1 16,3 1 0-16,-1-1 0 15,-4 3-2-15,1 0 2 16,-4 0-1-16,-3 0-1 16,-5 0 2-16,5 0 0 15,1 0 0-15,1 0 0 16,1 0 0-16,3 0 0 16,1 0 2-16,4 0-2 15,0 0 1-15,0-1-1 16,1 1 0-16,-1-3 0 15,0 1 1-15,0 2-1 16,0-1 0-16,1 1 0 16,-1 0 0-16,-3 0 0 0,0-3 0 15,-2 3 0 1,-1-1-1-16,-2 1 1 0,-1 0 0 16,4-3 0-16,0 3 0 15,2 0-1-15,3 0 1 16,-1 0-3-16,-4 0 2 15,2 0 0-15,2 0 1 16,-2 0 0-16,3 0 0 16,-1 0 0-16,-1 0 0 15,1 0 0-15,1 0 1 16,0 0-1-16,-3 0 1 16,2 0-1-16,-4 0 0 0,2 0 1 15,2 0-1-15,1 0 0 16,0 0 0-16,-3 0-2 15,0 0-2-15,-3 3 3 16,-2 2 0-16,-1 0 1 16,-2 1-2-16,0 1 2 15,1-3 0-15,4 0 0 16,1 1 1-16,2-3-1 16,2 0 0-16,3 0-1 15,-2 1 1-15,3-2 1 16,-4 2-1-16,4-2-3 15,-1 5 0-15,-2-5 0 16,3 7-1-16,-2-5 2 0,-1 1 2 16,0 3 0-1,0 1 1-15,-3-2-1 0,2-1 0 16,1 2 0-16,-3 1 0 16,3 0 0-16,0-3 0 15,2 1-1-15,2-2 1 16,-3 2-1-16,3-5 1 15,-2 4-1-15,1-4 1 16,-1 4-1-16,1 2 2 16,-3-2-1-16,0 3 2 15,1-4-2-15,-1 3-1 16,2 1 1-16,-2-1 0 16,0 2 0-16,0 1 1 15,-1 2-2-15,1-3-2 0,2 7 0 16,0-9 2-1,1 0-1-15,2-2-2 0,-3-2 4 16,1 1 0-16,2-3 0 16,-3 2 0-16,3-2 2 15,0 4-1-15,-2-1-1 16,-1 1 1-16,1-1-1 16,2 0 0-16,0 1-4 15,0-1-5-15,0-1 5 16,0 3 4-16,0 1 1 15,0-1 0-15,0 3 1 16,0-1-1-16,0 3 0 16,0-9 0-16,0 3-1 0,0-2 2 15,0-2 1-15,0 2-3 16,0-3 1-16,0 0-1 16,0 1 0-16,0-1 0 15,0 4-1-15,0-3 0 16,0 5-1-16,0-5 1 15,2 3 1-15,1 1 1 16,-3 1 1-16,2 1-2 16,-2 1 0-16,0-6 2 15,3 1-2-15,-1-3 1 16,1 2-1-16,-1 0-2 16,4 0 1-16,-1 1-5 0,-4-2 6 15,4 2 1-15,-2-2 1 16,-1 2 1-16,-2-3-2 15,0 4-1-15,3-3 2 16,-3 2-1-16,5-2-1 16,1 1 0-16,2 1 0 15,2 1-1-15,5 1 1 16,2 2 0-16,-1-2 1 16,2 0 1-16,-7-1 1 15,-3-3-1-15,-6-1-2 16,1 4 1-16,0-4-1 15,-1 0 0-15,-2 0 1 0,3 1 0 16,2-1-1-16,0 2 0 16,-1 3 2-16,3-2-2 15,2 1 0-15,4 1 0 16,2-4 2-16,-6 0-2 16,1 3 0-16,-5-3 0 15,0-1 2-15,-1 3-2 16,0 0 0-16,-3-2 0 15,2-1 1-15,-1 0-1 16,1 4 1-16,2-4-1 16,1 0 0-16,2 0-1 15,-1 1 1-15,1-1 1 16,2 2-1-16,-1 0 3 16,4 1-2-16,-2-1 0 15,-3 0 1-15,-1 0-2 0,-2-2 0 16,-2 0 0-16,2 1 1 15,-1-1-1-15,4 0 1 16,-1 4 0-16,6-2-1 16,-2-1 0-16,3 3 2 15,4-3-2-15,0 1 1 16,-4 0-1-16,0 1 0 16,-2-3-1-16,-4 2 1 15,-3-2 0-15,-1 0 1 16,0 0-1-16,-4 0 0 15,1 0 0-15,-1 0-1 16,0 2 0-16,3-2 0 16,2 0 1-16,5 2 1 15,1 1 0-15,-1-1 2 16,4 0-3-16,-1 3 0 0,1-5 0 16,1 1 0-16,-1 2 1 15,4-3-1-15,-4 3 0 16,-1 0 1-16,-2 0-1 15,-1-2 0-15,0-1 0 16,-2 0 0-16,1 0 0 16,-1 3 0-16,-1-1 0 15,2 1 0-15,4-2 0 16,-2-1 0-16,2 0 1 16,0 3-1-16,-3-3 0 15,-1 0-2-15,3 0 1 0,2 0 1 16,0 0 1-16,-1 0-1 15,-3 0 1-15,-2 0 0 16,2 0-1-16,-1 0 0 16,1 0 0-16,-1 0 0 15,1 0 0-15,0 0 0 16,-1 0 2-16,1 0-2 16,0 0 0-16,-2 0 1 15,-2 0-1-15,-1 0 0 16,-2 0 0-16,-1 0 0 15,-2 0-1-15,3 0-1 16,-2 0 2-16,-1 0 0 16,4 0 0-16,-4 0 2 0,1 0-2 15,2 0 0-15,1 0 0 16,-3 0 1-16,4 0-1 16,0 0 0-16,0 0 0 15,-5 0-3-15,0 0 3 16,3 0 2-16,-3 0-2 15,2 0 0-15,-2 0 0 16,0 0 1-16,3 0-1 16,2 1 0-16,4-1-1 15,-2 0 2-15,2 0-2 16,-4 0 2-16,3 0-1 0,-3 0 0 16,-2 0 0-1,2 0 1-15,-3 0 1 0,1 0-2 16,-2 0 0-16,3 0 0 15,-4 0-2-15,1 0 1 16,2 0 0-16,-1 0 1 16,3 0 1-16,-2 0-1 15,-1 0 0-15,6 0-1 16,-2 0 1-16,4 0 0 16,-2 0 1-16,-4 0-1 15,4 0-1-15,-6 0 1 16,1 0 0-16,-1 0 0 15,-2 0 0-15,0 0-3 16,0 0 3-16,0 0 3 0,0 0-3 16,0 0 0-16,3 0 0 15,2 0-3-15,-3 0 2 16,1 0 2-16,2 0 2 16,-1 0-3-16,3 0 0 15,-2 0 0-15,-1 0 0 16,1-1 0-16,3 1 0 15,-3-3 0-15,0 3-3 16,-2 0 3-16,2 0 1 16,-3 0-1-16,-2 0-2 15,0 0 2-15,0 0 2 16,3 0-2-16,2-1-1 16,-1 1-2-16,8 0-2 15,-3-3 5-15,1 3-1 16,-5 0 2-16,-1-2 0 0,0 2-1 15,0-3 0-15,1 2-2 16,0 1 2-16,0-3 1 16,5 1-1-16,-1 1-1 15,1-2 1-15,-1 0 1 16,-1 3-1-16,-3-1 0 16,3-3 0-16,-1 3 0 15,1-3 0-15,-2 1 0 16,-1 1 1-16,-2 0 2 15,2 0-1-15,0-1-2 0,1 1-1 16,-1-1 1 0,-2-1 2-16,-1 1-2 15,3-2 1-15,1 1-1 0,-1 2 0 16,-4-1 0 0,3 1-1-16,0 0 1 0,-2 1 0 15,6-3 1-15,-3 0-1 16,1 0 0-16,2-2 0 15,-3 1 0-15,2 1 1 16,-3 0-1-16,4-2 0 16,0 1 2-16,-3 4-2 15,-3-1 1-15,1 0 2 16,-1-3-1-16,3 1-1 16,3-1 1-16,-4 2 0 15,-2-2-1-15,3 2 1 0,-2-1-1 16,-3 2 2-16,2 1-3 15,1-2 4-15,-2 2-3 16,3-3 0-16,-3 1 0 16,-1-1-1-16,5 0 1 15,-2-2-1-15,2 1 2 16,-2 1 0-16,-3 0 0 16,0 1 8-16,0-1-1 15,0 2-3-15,0 0-5 16,2 0 4-16,-2-1-3 15,0 3 0-15,0 0 0 16,0-2-2-16,3-2 1 0,-3 0-1 16,2-5 2-16,-2 2 1 15,3 1 1 1,-2-2-4-16,-1 4 3 0,5-2-2 16,-2-1-1-16,2-2 1 15,0 2-1-15,0 0 0 16,-3-2 2-16,1 1 2 15,-2 0-3-15,-1 2 1 16,0-6-2-16,0 0-1 16,0-5-3-16,0-6 2 15,-11 3-5-15,-3 2 0 16,1 6 7-16,0 3 5 16,7 0-5-16,-7 0-2 0,-2 2-7 15,-1-6-3 1,-9 7-34-16,-14-4-38 0,-17-5-107 15,-16 0-370-15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7-09T03:57:31.684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 contextRef="#ctx0" brushRef="#br0">1636 231 180 0,'0'0'205'16,"0"0"-127"-16,0 0 21 16,0 0-8-16,0 0-48 15,0 0-9-15,0-13-2 16,0 13-5-16,0 0-15 15,0 0 6-15,0 0 7 16,0 0-10-16,0-1 7 0,0 1 9 16,0-4 2-16,0 3 0 15,0-2-6-15,0-1-13 16,-4-1 11-16,-1 1-3 16,-2-1-6-16,3 0-10 15,-4-1 3-15,3 1-4 16,0 2 6-16,-1-1-4 15,-3 1-7-15,1-1 0 16,2 3 0-16,-4-5 0 16,-2 1 3-16,0 4-1 15,3-2-1-15,-7-1 1 16,1 0 4-16,-1 1-2 16,-6-2 0-16,-6-1 0 0,4 0-2 15,-4-1 1 1,-1 5 4-16,0-9-2 0,-2 5-3 15,-2-3-1-15,-1 1-1 16,2 0 1-16,6 3 0 16,4 0-1-16,-1 1 0 15,7 1 0-15,-1-2 0 16,-3 4-1-16,1-5 1 16,0 6 1-16,-4-1-1 15,1 1 0-15,-7-3 0 16,0 3 0-16,-3-1 0 15,3-1 1-15,5-1-1 16,5 1 0-16,6 2 0 16,2 0 0-16,3 0 0 0,-2 0 0 15,-3 0-1-15,-1 0 1 16,-2-2 1-16,0 0 0 16,1-1-1-16,-1 2-1 15,-3-2 1-15,-7 2 0 16,5-5 0-16,-3 5 0 15,2-2 1-15,-1 1-1 16,4 2 0-16,0 0 0 16,5 0-2-16,-1 0 2 15,2 0-2-15,-1 0 2 16,-2 2-1-16,-2 2 0 16,0 3 1-16,-1-3 1 15,0-1-1-15,0 3 1 0,-1-3 0 16,3 0 1-1,6 0-2-15,-1-3 0 0,3 1 0 16,2 2 0-16,-1 0 0 16,-1-3 1-16,2 1-1 15,-1 2 0-15,2-1-1 16,-4 1 1-16,-1 1-1 16,1 1 0-16,-1 0 1 15,-2 3-1-15,4-2 1 16,-1-2-1-16,4 3-3 0,1-2 3 15,-3-1-1 1,3 0 1-16,0 0 1 0,-3 3 0 16,-2 1 1-16,1-1 1 15,-1 0-2-15,4 0 0 16,1-3 0-16,2 1-3 16,1-2 1-16,-4 2 0 15,-1 2 1-15,3-1 0 16,-4 0 2-16,3 0-1 15,3-1 0-15,-3-2 2 16,2 1-2-16,1-1 2 16,-2 5-3-16,-1 0 3 15,0-3-1-15,0 0-1 16,2-1-3-16,3-3 1 16,0 5-7-16,0-1 8 0,0-4-5 15,-2 6 6 1,2-3 3-16,0 3-3 0,0 0 5 15,0 1-5-15,0 1-1 16,-3 0 1-16,-2-1 5 16,2-1-5-16,2 0 0 15,1-3 2-15,0 0-2 16,0 0-4-16,0-4-3 16,0 5-2-16,0-3 8 15,0 2 1-15,0 3 4 16,0-2-1-16,0 3-2 15,0-2-1-15,0 2 0 0,0-1 1 16,0-6 0-16,0 2-1 16,0-2 2-16,0 2-2 15,0 1 0-15,0-2 2 16,0 3-4-16,1-1 0 16,7 4 1-16,-3-5-6 15,0 3 3-15,0-1 4 16,-2 0 5-16,2 2-3 15,-1-2-1-15,-2-2 0 16,-2 1 0-16,0-4 1 16,0 0-2-16,0 2 0 15,3 3 0-15,-1-2 0 16,3 2 5-16,0-2-4 0,-2 1-1 16,2-2 0-1,-4 0 0-15,2 0 0 0,-1 1 1 16,1-1-1-1,-3-2 0-15,2 1 1 0,1-1-1 16,-3 2 0-16,3-2 0 16,-1 4 0-16,-2-3 0 15,3 2 0-15,-3 1 1 16,2-2-1-16,1 5 0 16,2-2 0-16,-1 0 0 15,1 2 2-15,0 0-1 16,-3-3-1-16,6-1 0 0,-3-1-1 15,-1 1 0 1,3 1 1-16,-2-3 0 0,-2 1 0 16,2 2 2-16,-2-4-1 15,-2 1-1-15,4 3 1 16,3-2 0-16,2 3-1 16,4-3-1-16,2 3 0 15,-1-1 1-15,2-1 0 16,-7-2-1-16,0 3 1 15,-2-4 1-15,-2 1 6 16,-3 1 1-16,-1 0-4 16,1-2-1-16,-3 0-3 15,2 0 3-15,1 2-3 16,3-2 2-16,6 3-2 16,-1 1 1-16,6-3 0 0,-2 2 1 15,-4 1-2 1,-3 0 0-16,0-3 1 0,-3 1-1 15,-3 0 0-15,2 1 0 16,-4-1 0-16,4-1-1 16,-3-1 1-16,2 0 0 15,2 3 0-15,5-3 2 16,-4 1-2-16,2-1 0 16,2 4 1-16,-2-4-1 15,2 0 3-15,-1 0-2 16,-2 3 0-16,-3-3 1 15,1 0-2-15,-2 0 0 0,2 4 0 16,2-4 0-16,2 4 0 16,7 0 0-16,-1-1 0 15,1 1 0-15,3 3 0 16,-1-6 1-16,1 3 3 16,0-1 4-16,1-3-1 15,-3 2-2-15,-4-2-4 16,-3 0 1-16,-1 2 0 15,-2-2-2-15,-4 2 1 16,2 1-1-16,-4-3-1 16,4 2 1-16,5-2 0 15,1 1 0-15,3 5 0 16,1-5 2-16,-1 2-2 16,1-2 0-16,-1 2 0 15,4-1 1-15,-7 0-1 0,-1-2 0 16,-6 2-2-16,0-2-1 15,-4 0 1-15,0 3 1 16,1-3-2-16,4 0 3 16,0 2-1-16,3 0 2 15,5-2 0-15,-4 2 1 16,3-2-1-16,2 0-1 16,1 0 0-16,2 1 0 15,2 2-1-15,-1-3 1 16,-2 3 0-16,5 1-2 0,-5 0 0 15,2-3-2 1,-2 0 2-16,0 2 2 0,-5-1-1 16,2 1 1-16,1-3 0 15,1 0 0-15,2 0 0 16,-2 0 1-16,1 0-1 16,-2 0 1-16,-1 0-1 15,0 0-1-15,-7 0 1 16,2 0 0-16,-1 0 0 15,-2 0-1-15,-1 0 1 16,1 0 0-16,-2 0 0 16,2 0 1-16,2 0-1 15,2 0 1-15,3 0-1 16,2 0 0-16,-3 0 1 16,4 0-1-16,-1 0 1 0,-1 0-2 15,1 0 2 1,1 0-2-16,-1 0 1 0,-1 0 0 15,-3 0 1-15,-2 0-1 16,-3 0 0-16,-1 0 0 16,-2-3 0-16,3 3 1 15,0 0-1-15,3-2 2 16,-2-1-2-16,2 1 0 16,-2-2 0-16,4 1 0 15,-2 2 1-15,2-2-2 16,-2 0 1-16,-3 2 0 15,1-1 0-15,-1-2 1 0,0 1 0 16,-1-1-1 0,0 2 2-16,0-1 0 0,1-1-2 15,0 3 0-15,0-2 0 16,-4-1 0-16,4 2 0 16,-5-1 0-16,7-1 1 15,-6 2 2-15,4-2-2 16,0 1 0-16,-2-1 0 15,2-1 4-15,0-1-3 16,-4 2-1-16,4 0 4 16,0-3-4-16,0 2 2 15,0 1-2-15,-5-1 1 16,3 3-2-16,-2-1 2 0,3-1-1 16,0 0 1-1,1-3-2-15,0 1 1 0,3 1 3 16,-3-3-1-16,0 0 2 15,-4 5 3-15,3 1 4 16,-4-1 1-16,0 1-9 16,1 2 7-16,-1 0-2 15,0-4-3-15,3 3-3 16,-3-3-1-16,0 4-1 16,2-2 0-16,-2 1-1 15,0-4 1-15,0 3-1 16,3-3-1-16,-3 1 1 15,0 2-1-15,0 2 1 16,0-1 1-16,0-3 0 0,0 4-1 16,0-1 0-16,2-1 0 15,1-2-1-15,-3 0 1 16,0 0 0-16,0-1 0 16,2 1 0-16,1 1 0 15,-2-4 0-15,3 0-3 16,0-2 3-16,1 0 1 15,-3-3-1-15,3 2 0 16,-2-2 1-16,2 4 0 16,-2 0 0-16,-2 0 0 15,3 1 0-15,-4 0-1 16,0 0 0-16,0 2-1 16,0-2-1-16,0-2-1 0,0 0 1 15,-5-3-7-15,-16 2-4 16,-5-3-7-16,-9 0-13 15,-13 0-7-15,-8 1-28 16,-10 3-83-16,-1 4-314 16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7-09T03:57:35.590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 contextRef="#ctx0" brushRef="#br0">1511 176 330 0,'0'0'144'0,"0"0"-53"16,0 0 8-16,0 0-42 16,0 0-14-16,0 0-6 15,0 0 23-15,-4-14-9 16,4 14-7-16,0-4 2 0,0 1-15 16,0 2-10-1,0 1-7-15,0 0-3 0,0 0 4 16,0 0-6-16,0 0-6 15,-4-3 3-15,3 2 1 16,-2-2-5-16,-2-1 0 16,-2 1-2-16,-2-5 2 15,-4 4-1-15,5-3 1 16,2 2 5-16,1 1 7 16,1 1-5-16,0-3-4 15,-3 1-1-15,-1 2 3 16,2-4-3-16,-2 0 0 0,-2 5-4 15,-4-6 2 1,-4 2-2-16,-1 3 0 0,-4-1 0 16,4-1 0-16,3 2 3 15,-2-1-2-15,4 0 1 16,0-4 0-16,-1 6 2 16,2-3-3-16,-1 2 4 15,-1-1-4-15,-2 3 1 16,2-3-2-16,-4 1 0 15,-3-1 0-15,2 3 0 16,-4-1-1-16,3 2 1 16,-1-2 1-16,3 2 0 15,-4 0-1-15,-1 0-3 16,2 0 2-16,2 0 1 16,4 0 0-16,0 0 3 0,2 0-3 15,-2 0-1-15,-3 0 0 16,-2 0 1-16,0 0 0 15,-2 0 0-15,1 0 0 16,1 0 0-16,2 0 0 16,1 0 0-16,5 0 0 15,-1 0 0-15,3 0 0 16,-2 0 0-16,3 0 0 16,1 0 0-16,2 0-3 15,-6 0 2-15,1 0 1 16,0 2-1-16,-2 0 2 15,-1-1-2-15,-1 3 2 0,5-3-1 16,-3 1 1 0,-1 2-2-16,1-3 1 0,-2 3 0 15,-3-1 0-15,3-1 0 16,-2 1 0-16,0-1 1 16,2 2-1-16,2-3-2 15,1 5 1-15,2-1 1 16,-2-2-3-16,3-1 3 15,1 1 1-15,1 1-1 16,3-2-2-16,-2-1 1 16,-1 3 1-16,2-2 3 15,-2-1-3-15,-2 3-1 16,1-1 0-16,1-1 2 0,-4 3-1 16,8-3 0-1,-1 0 0-15,0 3 0 0,0-3 0 16,-3-1-1-16,-2 4-2 15,2 1 3-15,-1-3-1 16,2 4-1-16,-2 2 2 16,-1-2-2-16,5-1 2 15,-3-2 0-15,4-2 0 16,2 1 0-16,-3-2 0 16,2 2 1-16,1-2 2 15,-1 2-3-15,0 1-3 16,-2 1 3-16,0 1 0 15,-1 1 0-15,-2 2-3 16,1 0 3-16,3-4 0 0,-4 0 3 16,6 1-3-16,-3-5 1 15,5 2 0-15,-3 1-1 16,1-2 0-16,-1 2-1 16,2-1-1-16,1 0 1 15,-4 3 0-15,3-1 0 16,-3 0 1-16,0 2 0 15,-4 0 0-15,3 5 0 16,-5 0 0-16,5-3 2 16,4-2-2-16,-4-4-1 15,5 1 0-15,-3 3-5 16,3-2 5-16,0 0-1 16,0-2-1-16,0 2 0 0,0-1 1 15,0 1-6-15,0-1 8 16,0 3-1-16,0-1 2 15,0-2 4-15,0 3-2 16,0 0-3-16,0-4 4 16,0 6-4-16,0-4 1 15,0 0-1-15,3 0 1 16,-1-2-1-16,1 1 0 16,-3-4 0-16,0 4-1 15,0-3 1-15,0 1 1 16,0 0 0-16,0-2 1 15,0 3-1-15,1-1-1 16,-1 2 1-16,4 0 0 0,-3 0 2 16,2 3-2-16,-1-2-1 15,3 1 0-15,0-1-3 16,-1 2 0-16,4-3 0 16,-3 0 3-16,3 1 0 15,-6-3 0-15,3 5 3 16,-2-3-3-16,-1 2 2 15,1-4-1-15,-2 0 1 16,3 1-2-16,-3-3 1 16,-1 0-1-16,3 0 0 15,-1 2 2-15,1 0-1 16,4 4-1-16,1 1 0 16,-2-1 1-16,5-1 0 15,-1-1-1-15,-4 0 0 0,2 0 0 16,-3-1 2-16,-3-3 0 15,-2 4-2-15,0-4 0 16,0 1 0-16,3 3 1 16,2-4-1-16,0 5 0 15,1-1 0-15,4 1-1 16,1-1 1-16,0 0 0 16,2 0 2-16,-7-1 1 15,2-1-2-15,-3 0 0 16,-3-2 0-16,3 2 1 15,3-1-2-15,4 3 2 16,0 0-1-16,2 0-2 0,1 0 4 16,4-1-3-16,2 2 0 15,-7-5 1-15,2 1-1 16,-3-1 0-16,-7 0 0 16,-1 2 2-16,-2-2-2 15,-3 0 0-15,0 0-1 16,2 3 0-16,4-2 1 15,4 5 0-15,0-1 0 16,6-2 0-16,3 2 1 16,2-1-1-16,-2-2 0 15,0-1 1-15,-3 3 0 16,-3-4-1-16,0 0 0 16,-8 0 1-16,0 0 0 0,1 0 0 15,2 0 2-15,-3 1-1 16,1 1-2-16,-1 2 0 15,5-3-1-15,3 1 1 16,-1 0 1-16,0 3-1 16,1-1 2-16,1-1-2 15,-3-3 0-15,2 2 1 16,-3-2 0-16,-1 0-1 16,1 0 0-16,0 0 1 15,2 0-1-15,3 1 0 16,2-1 0-16,0 2-1 15,2-2 1-15,2 0 1 0,-5 4-1 16,3-4-2 0,0 5 2-16,-3-5 1 0,0 0 0 15,-3 0 1-15,-3 0 0 16,-1 0-2-16,1 3 1 16,3-1-1-16,-2-2 0 15,3 3 1-15,6-3 0 16,-3 1-1-16,3 2 0 15,-3-1 0-15,-2-2 0 16,-6 0 0-16,-2 0 0 16,-2 0 0-16,-2 0 1 15,-3 0 2-15,0 0-2 16,3 0 0-16,-3 0 0 16,2 0-1-16,1 0-2 15,3 0 1-15,2 0 0 0,2 0 0 16,1 0 1-16,-1 0 0 15,3 0 1-15,-1 0-1 16,0-2 0-16,0-1 1 16,-2 2 2-16,1-2-3 15,-3 1 2-15,2-1-2 16,-2-2 1-16,-3 1-1 16,1 2 0-16,-1 1 0 15,0 1 0-15,0-2 1 16,3-3-1-16,-3 5 1 15,-4-4-1-15,4 1 0 16,-2 1 0-16,4-1 0 0,1-3 2 16,0 5 0-16,-2-4 3 15,2 1 1-15,2-1-2 16,-4 1 0-16,2-1-2 16,-1 1-2-16,-4 4 1 15,-2 0-1-15,3 0 0 16,-4 0 0-16,4-3 0 15,-2 2 0-15,6-4-2 16,2 1 2-16,2-1 0 16,3 0 0-16,1-2 0 15,-2 0 1-15,2 0 0 16,-1 3 1-16,-6-3 0 16,3 1 1-16,-3 2 1 0,-1-1-2 15,-3 4 1 1,-2 1 0-16,-1-3 0 0,1 2 0 15,-1-3 0-15,1 0-1 16,-1-3 0-16,2 1 3 16,1-3 4-16,0 1 9 15,0-4-10-15,0 2 1 16,-1-2 3-16,0 2-7 16,-3-1-3-16,3-3-1 15,-3 1 3-15,-1 3-2 16,0-3-1-16,0-1-1 15,0 2-1-15,0-4 0 0,-1-1-2 16,-17-2 0-16,-3 0-4 16,-6 1-20-16,-7 5-25 15,-3 0-36-15,3-9-133 16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7-09T03:57:38.741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 contextRef="#ctx0" brushRef="#br0">74 0 266 0,'0'0'245'0,"0"0"-160"16,0 0-6-16,0 0-2 15,0 0-23-15,0 0-30 0,0 0-1 16,0 7 3-16,0-6 2 16,0-1 4-16,0 3-3 15,0-3-12-15,0 0-8 16,0 0-5-16,0 0-4 16,0 0-1-16,0 0-10 15,14 0 11-15,12 3 17 16,11-2-3-16,1 3-3 15,2-3-9-15,-6 1 3 16,-10-2-2-16,-10 0-4 16,-4 0 1-16,-5 0-4 15,-5 0-9-15,0 0-18 16,0 2-22-16,0 3-37 0,0-1-149 16,-7 3-239-1</inkml:trace>
  <inkml:trace contextRef="#ctx0" brushRef="#br0" timeOffset="426">27 176 180 0,'0'0'113'0,"0"0"-53"16,0 0 43-16,0 0-41 15,0 0-53-15,0 0-9 16,-10 0 0-16,2 0 9 15,2 0 69-15,1 0-44 16,5 0-26-16,0 0 5 16,0 0-2-16,0 0 24 15,0 0-16-15,15 0-14 16,5 0 24-16,3 3 5 16,1 1-2-16,3 0-6 0,-6-3-17 15,5 4-1-15,-7-1-4 16,0 1-4-16,4-1-1 15,-4-1-142-15,-3-3-337 16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7-09T03:57:40.174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 contextRef="#ctx0" brushRef="#br0">15 19 268 0,'0'0'104'0,"0"0"-13"15,0 0 25-15,0 0-14 16,0 0-26-16,0 0 2 15,2-12 11-15,-2 9-15 16,0 2-26-16,0-2-8 16,0 3-8-16,0 0-15 15,0 0-9-15,0 0-3 16,0 0 0-16,0 0 3 16,0 0-2-16,0 0 1 15,0 0-4-15,0 0-3 16,0 0-6-16,0 8-4 15,0 18 5-15,0 12 5 0,0 9 5 16,0 1 1-16,0 2-4 16,0-1-2-16,0-8 0 15,0-10 5-15,0-7-5 16,0-7 1-16,3-8-1 16,-1-5 0-16,-2-2 0 15,3-2-1-15,-3 0 0 16,1 0 1-16,6 3-15 15,-1 1-40-15,4-3-15 16,-5-1-208-16</inkml:trace>
  <inkml:trace contextRef="#ctx0" brushRef="#br0" timeOffset="975">351 98 191 0,'0'0'257'15,"0"0"-161"-15,0 0 25 16,0 0-29-16,0 0-44 15,0 0-23-15,-7-11 15 16,7 11-4-16,0 0-11 16,0 0 15-16,0-1 3 15,0 1-5-15,0-4-6 16,0 3-7-16,0-1-5 16,0-5-19-16,0 2 3 0,0-7-3 15,7 3-1-15,2-3 0 16,1 2 1-16,4 1-1 15,2 2-5-15,-4 3 5 16,-3 3 2-16,1 1-2 16,-2 0-1-16,-2 0-3 15,4 0-5-15,-2 0-4 16,0 5-4-16,-3 7 2 16,4 2 2-16,-2 4-5 15,1 5-1-15,-3 0-8 16,-4 6 12-16,-1 1 5 15,0-3-1-15,-5-1 4 16,-19 0 4-16,-3-7-11 16,1 0 14-16,4-7 0 0,-1-1 3 15,7-6-2-15,4 0 3 16,2-4 0-16,8 2 0 16,-1-3 9-16,2 0 1 15,-4 1 1-15,0 2 3 16,-8 5-6-16,-5-3-3 15,-1 4-4-15,-2-1 6 16,4 0-6-16,-1-2 0 16,7-3-5-16,3 1 0 15,6-4 0-15,2 0-1 16,0 0-6-16,0 0-4 0,0 0 3 16,2 0 1-1,25 0 7-15,10 0 14 0,11 2-14 16,5 1 17-16,-3-2-12 15,-7 2-5-15,-6-2 5 16,-8 2-4-16,-10-3 1 16,-4 0-1-16,-7 0 1 15,-7 0 0-15,-1 0 2 16,0 0 0-16,0 0 1 16,0 3-5-16,0-3-13 15,0 0-21-15,0 1-46 16,0-1-68-16,5 0-350 15</inkml:trace>
  <inkml:trace contextRef="#ctx0" brushRef="#br0" timeOffset="1455">923 158 606 0,'0'0'125'0,"0"0"-18"15,0 0-21-15,0 0-21 16,0 0-22-16,0 0-9 15,2 0-2-15,-2 0-7 16,0 0-1-16,0 0-2 16,0 0-5-16,0 0-13 15,0 0-4-15,0 6-5 16,0 14-10-16,-5 13 15 16,-4 9 8-16,-3 6-1 15,-1 2-4-15,-1-5 0 16,0-2-3-16,-4-4 1 15,3-10-1-15,3-9 0 16,2-1 2-16,4-8-2 0,1-4 0 16,2-2-2-16,1-3 2 15,2-2 3-15,0 0-3 16,0 0 0-16,0 0-4 16,0 0-53-16,0 1-91 15,0-1-151-15</inkml:trace>
  <inkml:trace contextRef="#ctx0" brushRef="#br0" timeOffset="2077">1235 410 154 0,'0'0'414'0,"0"0"-329"16,0 0-2-16,0 0 35 15,0 0-25-15,0 0-33 16,6 0-11-16,-6 0 0 16,0 0-18-16,0 0-14 15,0 0-9-15,0 0-8 16,0 0 0-16,0 0-8 16,0 6-7-16,0 17 4 0,0 3 11 15,-5 2 9-15,-1 0-9 16,1 0 2-16,0 3-1 15,0-7 0-15,1-1 2 16,4-9-1-16,-4-6-1 16,4-4-1-16,0-3 1 15,0-1 0-15,0 0 0 16,0 3-1-16,-1 1-5 16,-4 1-77-16,0-1-100 15,0-2-191-15</inkml:trace>
  <inkml:trace contextRef="#ctx0" brushRef="#br0" timeOffset="2856">1507 401 458 0,'0'0'171'0,"0"0"-59"0,0 0 8 16,0 0-24-16,0 0-15 15,0 0-23-15,20-19-15 16,-20 19-12-16,0 0-14 16,0 0-5-16,0 0-9 15,0 0-3-15,0 0-7 16,0 0 6-16,0 0 1 16,0 0-1-16,0 0 2 15,0 0-2-15,0 0-1 16,0 0-2-16,0 1 1 15,0 13 2-15,0 3-1 16,0 5 1-16,0 3-4 0,0 2 4 16,0 3 1-16,-8-4 2 15,1-6 0-15,-1-4 5 16,7-4-4-16,1-7-1 16,0 2-2-16,0-2 1 15,0-3-2-15,0 0 1 16,0 0 0-16,0 1 0 15,0-1 3-15,0 0-2 16,0-1 2-16,0-1-3 16,0 4-2-16,0-4 0 15,0 0-7-15,0 0-3 16,0 0 0-16,0 0-3 16,0 0 10-16,0 0 3 0,0 0-3 15,0 0-6-15,0 0 7 16,1 0 0-16,7 0 4 15,3 0 2-15,10 0 4 16,5 0-5-16,8 0 2 16,2 0-1-16,5 0-2 15,-6 0 0-15,2 0 0 16,-4 3-1-16,-4 1-31 16,-6-3-26-16,-10-1-25 15,-7 3-11-15,-3-3-37 16,-3 0-71-16,0 2-82 15,0-2 100-15</inkml:trace>
  <inkml:trace contextRef="#ctx0" brushRef="#br0" timeOffset="3172">1782 585 515 0,'0'0'184'0,"0"0"-47"15,0 0-4-15,0 0-34 16,0 0-44-16,0 0-20 0,0-7-8 16,0 7-8-1,0 0-13-15,0 0-6 0,0 0-5 16,0 0-9-1,0 14 3-15,0 12 11 0,0 2 1 16,0 2 6-16,0 3 5 16,-10 1-12-16,-11-4-2 15,-4 5-26-15,-1-9-123 16,-5-4-292-16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7-09T03:58:09.676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0 147 245 0,'0'0'211'0,"0"0"-106"16,0 0 28-16,0 0-11 16,0 0-49-16,0 0-12 15,5-4-2-15,-5 4-21 16,0 0-11-16,0 0-2 16,0 0 5-16,0 0-8 15,1-1-8-15,-1 1-3 16,0 0 1-16,0 0-2 15,0 0-4-15,0 0-1 0,0 0-5 16,0 4-7-16,0 19-1 16,3 14 8-16,2 6 14 15,-3 10-8-15,-2 2-6 16,3-1 1-16,-3-6 1 16,2-6 2-16,2-7 0 15,0-9-3-15,-3-4 0 16,-1-6 0-16,3-6 0 15,-1-5-1-15,-2 0 0 16,3-1 0-16,-1-4 0 16,-2 0-1-16,0 0-5 15,0 0 4-15,0 0-1 16,0 0 3-16,0 0 3 16,0 0 4-16,0 0-1 0,0-5 1 15,0-6-6-15,0-4-1 16,0-3 0-16,0-2 0 15,3-3 1-15,5-2-1 16,3-5 1-16,4 7-1 16,-1 1-1-16,-1 5 1 15,-2 4 0-15,2 5 0 16,0 1-2-16,-2 3 0 16,7 4-5-16,-2 0-11 15,10 0-3-15,-1 6 9 16,6 11 1-16,-2 1-1 15,-9 4 6-15,1-2-5 0,-6-1 4 16,-1 1 3-16,-4-1-5 16,-5 5 0-16,-1-5-2 15,-4-2 2-15,0 0-2 16,0-5 3-16,0-6 3 16,0-1 5-16,0-5 2 15,0 0 3-15,0 0-1 16,0 0 4-16,0 0 13 15,0 0 9-15,0 0-4 16,2-5 3-16,-2-8-10 16,0-5-2-16,0 0-2 15,0-3 1-15,0-4-12 16,0-1-2-16,3-6-1 0,7-2 1 16,7 0-2-16,4 1 0 15,7 2-4-15,1 5-8 16,-2 11-18-16,-6 11-36 15,-5 4-37-15,-10 1-100 16,-6 24-294-16</inkml:trace>
  <inkml:trace contextRef="#ctx0" brushRef="#br0" timeOffset="666">1033 415 417 0,'0'0'220'0,"0"0"-146"15,0 0 58-15,0 0-51 16,0 0-24-16,0 0-4 16,-67-61-20-16,47 56-7 15,-4 4-24-15,-6 1-2 0,-4 0-1 16,0 5 0-16,7 14-1 16,6 0-2-16,4 1 3 15,4 5-1-15,8-3-9 16,0-3 7-16,0 2 1 15,5 4 3-15,0 1 0 16,0 0-4-16,0-4 3 16,0-4-2-16,0-2-3 15,0-6-8-15,4-1-7 16,2-6-2-16,4 1 3 16,7-4 0-16,11 0 20 15,7 0 14-15,7-12-3 16,-2-2-7-16,-11-4-1 15,-5-1 2-15,-7 0 1 16,-7-1 35-16,-5 1-1 0,-5-2-4 16,0 7-6-16,0 5 0 15,0 2-4-15,0 6-1 16,0 1-20-16,0 0-5 16,0 0-3-16,0 0-14 15,0 0 6-15,0 1-2 16,0 12 13-16,0 3 0 15,6-1 0-15,4 0-15 16,7-1 4-16,-1-2-6 16,5 0 7-16,-1 0-22 15,-1 2-56-15,-5-2-154 16,-1 0-406-16</inkml:trace>
  <inkml:trace contextRef="#ctx0" brushRef="#br0" timeOffset="1274">1416 338 472 0,'0'0'218'0,"0"0"-158"16,0 0 33-16,0 0-47 15,0 0-46-15,0 0-14 0,-3 15 14 16,3 7 3 0,0 1-3-16,0 0 2 0,0 0 0 15,0-5-2-15,0-3 1 16,-1 2 0-16,-3 0 1 16,0 4-2-16,-1-1 2 15,2-5-1-15,1-3-1 16,-1-3 1-16,3-4-1 15,0-1-1-15,0-4-4 16,0 0-4-16,0 0 9 0,0 0 14 16,0 0 29-1,0 0 20-15,0-3-8 0,0-7-25 16,0-6-17-16,0 0-1 16,0-4 5-16,0-2-2 15,0 0-12-15,0-4 0 16,8 0-6-16,1 3 3 15,4 4-7-15,-3 12 7 16,1 0-1-16,4 6-4 16,7 1-3-16,5 0 7 15,-1 0 0-15,0 10-3 16,-6 6-14-16,-2 0-3 16,-3 4-3-16,-4-2-10 15,0 0 11-15,-1-3 19 16,-6 0-13-16,1-4-15 15,-3 3 4-15,-2-5 9 16,0 2-24-16,0-5 5 0,0-1-19 16,-2 2-18-16,-12 1-163 15</inkml:trace>
  <inkml:trace contextRef="#ctx0" brushRef="#br0" timeOffset="2617">2212 283 428 0,'0'0'140'0,"0"0"-23"15,0 0-4-15,0 0-34 16,0 0-38-16,0 0-6 16,0 0-5-16,-22-27-24 15,2 23-4-15,-2 4 10 16,-2 0 17-16,-3 0-22 16,3 0-1-16,0 0-6 15,1 7-1-15,7 7 1 16,2-2-1-16,-4 5 0 15,5 1 0-15,3-4 1 0,6 6-3 16,2-2-7 0,2 4 7-16,0 2-7 0,2-1 1 15,25 4 5-15,7-1 4 16,7-2 7-16,6-6-3 16,1-5 1-16,-1-4-1 15,-6-4-2-15,-10 0 1 16,-9-3-2-16,-12 2 0 15,-7-4-1-15,-3 1 0 16,0 2-5-16,0 3-10 16,-13 4 2-16,-16 4 13 15,-12 5 19-15,-11-3-14 16,-6-2 1-16,6-4-2 16,7-3 1-16,11-5 0 0,16-2-4 15,12 0 1-15,6 0-2 16,0 0-8-16,0 0-67 15,29-11-117-15,9-8-230 16</inkml:trace>
  <inkml:trace contextRef="#ctx0" brushRef="#br0" timeOffset="3060">2576 308 273 0,'0'0'51'0,"0"0"-15"15,0 0 58-15,0 0-24 16,0 0 5-16,0 0 13 16,4-5 9-16,-4 5-24 0,0 0-13 15,0 0-3 1,0 0-10-16,0 0-22 0,0 0-25 16,0 0-4-16,0 25-28 15,1 7 32-15,2 14 12 16,-3-1-9-16,0 0-3 15,0-5 2-15,0-9 0 16,0-9 4-16,0-3-6 16,0-12-3-16,0-2-9 15,0-1-12-15,0-4-43 16,0 0-74-16,0 0-66 16,0-4-135-16</inkml:trace>
  <inkml:trace contextRef="#ctx0" brushRef="#br0" timeOffset="3279">2515 0 714 0,'0'0'138'16,"0"0"-94"-16,0 0-1 16,0 0-43-16,0 0-185 15,0 0-493-15</inkml:trace>
  <inkml:trace contextRef="#ctx0" brushRef="#br0" timeOffset="3757">2982 90 437 0,'0'0'190'0,"0"0"-79"15,0 0 7-15,0 0-37 16,0 0-37-16,0 0-1 16,0-3-2-16,0 3-20 15,0 0-14-15,0 0-7 16,0 0-17-16,0 14 5 15,0 5 12-15,0 7 4 16,0 1 3-16,0 0-2 16,0 10-4-16,0 3 2 0,0 6-2 15,0 7 0 1,0-5 0-16,0-7-1 0,0-10-3 16,0-9 3-16,0-7 2 15,0-4 0-15,0-6-2 16,0-2-8-16,0-2-17 15,0-1-45-15,0 0-37 16,0 2-60-16,0-2-213 16</inkml:trace>
  <inkml:trace contextRef="#ctx0" brushRef="#br0" timeOffset="4311">2907 444 400 0,'0'0'159'0,"0"0"-115"0,0 0 68 16,0 0-44-16,0 0-54 15,152-61-8-15,-97 43-3 16,4-1 0-16,-3 0-1 15,-4-2-2-15,-7 5-8 16,-5 6-37-16,-11 1-40 0,-13 4-3 16,-5 3 8-1,-10 2 14-15,-1 0-15 0,0 0-34 16,0 0 38-16,0 0 28 16,0 0 49-16,0 0 134 15,0-5 71-15,0 5-58 16,0 0-42-16,0-1-25 15,0 1-26-15,0 0-13 16,0 0 4-16,0 0-5 16,0 0-7-16,0 0-8 15,0 0-8-15,0 0-7 16,0 0-10-16,0 0-5 16,0 0-9-16,0 13-1 15,-4 6 15-15,-1 2 5 16,5 2-5-16,-3 1 0 0,3-2-5 15,0-4 1 1,0-3 1-16,0-3-1 0,0-5 2 16,0 1-12-16,0-4 9 15,3 1 1-15,2-3-16 16,-1 1-70-16,4-3-80 16,-6 0-131-16</inkml:trace>
  <inkml:trace contextRef="#ctx0" brushRef="#br0" timeOffset="4516">3366 56 420 0,'0'0'364'16,"0"0"-296"-16,0 0 7 15,0 0-17-15,0 0-58 16,0 0-31-16,0 0-166 16,-5 17-162-16</inkml:trace>
  <inkml:trace contextRef="#ctx0" brushRef="#br0" timeOffset="5203">3959 247 435 0,'0'0'210'0,"0"0"-113"16,0 0 27-16,0 0-48 16,0 0-34-16,0 0-20 15,-32-10-18-15,19 10 13 16,-1 1-11-16,4 10-6 16,4-2 0-16,1-1-2 15,0 3 2-15,0 1 0 16,-3 2 1-16,2 6-1 0,-7 5 6 15,0 2-4-15,-1 0 0 16,3 3-2-16,1-3 0 16,5-5-12-16,5-5 6 15,0-4-33-15,0-1 7 16,12-3 27-16,10-4 5 16,7-1 2-16,3-4 6 15,5 0 6-15,3 0-11 16,5-8 3-16,-10-10 0 15,-3 1 10-15,-8-6-2 16,-9-2 2-16,-7 0 15 16,-8-1-10-16,0 3-10 15,-10 0-11-15,-22 0-2 16,-6 1-6-16,-9 4 5 0,0 10-6 16,6 3-41-16,5 5-56 15,6 0-175-15</inkml:trace>
  <inkml:trace contextRef="#ctx0" brushRef="#br0" timeOffset="6006">4359 322 340 0,'0'0'402'0,"0"0"-311"0,0 0 27 16,0 0-31-16,0 0-47 16,0 0-17-16,9-29-10 15,-9 29-13-15,0 0 0 16,0 0-9-16,2 0 2 15,1 0-8-15,-1 4 0 16,3 10 5-16,-1 7 9 16,0 1 1-16,1 3 5 15,-5-5-2-15,0 1 0 16,0-1 7-16,0-6-5 16,0 2 2-16,0-9 1 15,0 0-6-15,1-6 0 16,-1-1 0-16,3 0 0 0,-3 0 4 15,0 0-1 1,0 0-3-16,0 0 6 0,0 0-5 16,0 0-1-16,0 0 3 15,0 0 9-15,0-8-9 16,0-3-3-16,0-6 9 16,0-1 5-16,0-3-4 15,7-4-3-15,10-2-8 16,12 1-2-16,8 5 0 15,15 0-2-15,5 14-1 16,7 7-5-16,-3 0-14 16,-12 0 10-16,-13 16 5 15,-11 5-4-15,-6 1-6 16,-5 12-6-16,-9 3 14 0,-5 9-10 16,0-2 12-16,0 1-1 15,-5-4-69-15,-6-4 74 16,-7-6 4-16,4-11-10 15,-4 1 10-15,-3-9-2 16,-6 0-67-16,-5-2-205 16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7-09T03:58:17.671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68 95 214 0,'0'0'195'15,"0"0"-105"-15,0 0 56 16,0 0-37-16,0 0-37 15,0 0-6-15,-27-52-9 16,27 48-1-16,-3 3-13 16,3-1-9-16,0 2-2 15,-2 0-3-15,-1 0-15 16,1 0-14-16,-1 0 0 16,-3 14-9-16,1 13 9 15,-3 11 5-15,6 7 0 16,2 2-5-16,0 3 0 15,0-4 0-15,2-1 3 16,7-5-2-16,-1-7 0 16,-1-5 0-16,-2-14-1 0,-2-6 1 15,-2-3-1-15,3-5 0 16,-4 0 3-16,1 0-1 16,-1 0 4-16,0 0 1 15,0 0-3-15,0-9 1 16,0-7-2-16,0-5-3 15,0-5 2-15,0-7 0 16,0-2 3-16,-1-6-3 16,-9-1 4-16,-3-4-3 15,4-2-1-15,2 1-2 0,4 5-2 16,1 11 1 0,2 10 1-16,0 11 0 0,0 5 0 15,0 5 2-15,0 0-1 16,0 0-1-16,0 0-1 15,0 0-2-15,0 0-1 16,0 0-2-16,0 5-5 16,0 12 5-16,20 13 6 15,0-1 0-15,8 5-1 16,-4-4 1-16,-5 1 0 16,-1-6-2-16,-4 0 1 15,-1-8-5-15,-2-4-9 16,4-1-12-16,5-4-36 15,4-6-103-15,2-2-118 16,0 0-248-16</inkml:trace>
  <inkml:trace contextRef="#ctx0" brushRef="#br0" timeOffset="561">456 73 407 0,'0'0'272'16,"0"0"-174"-16,0 0 4 0,0 0-14 15,0 0-45 1,0 0-34-16,-9-3-9 0,-7 21-2 16,-7 9 2-16,-1 1 4 15,-3 5-4-15,4-2-3 16,4 0 0-16,5-5 2 15,9-11-16-15,3-4 0 16,2-10-18-16,0-1 1 16,0 0 24-16,0 0 10 15,0 0 2-15,2-4 3 16,16-12 26-16,2-6-24 16,3-3-5-16,-4 1-1 15,-4 2 1-15,-6 4-1 0,-1 4 1 16,-6-3 3-1,1 5 0-15,-3 2 17 0,3-1 14 16,-3 6 11 0,2 0-28-16,-2 1-3 0,0 4-7 15,0 0-9-15,0 0 0 16,3 0-10-16,3 0 2 16,4 6 0-16,3 14 2 15,-3 6-2-15,-1 7 1 16,-4 4 6-16,-3 8 1 15,-2-3 7-15,0 3 0 16,0-4-5-16,0-6 3 16,0-3-3-16,0-9-1 15,0-4 0-15,0 0-2 0,0-4-9 16,0-4-115-16,0-3-139 16</inkml:trace>
  <inkml:trace contextRef="#ctx0" brushRef="#br0" timeOffset="1319">1085 355 153 0,'0'0'177'0,"0"0"-65"16,0 0 18-16,0 0-43 15,0 0-17-15,0 0-14 16,0-23-2-16,0 19-12 15,0-3-7-15,0 2 8 16,0 1 7-16,0-1-17 16,-8 1 0-16,-6-4-22 15,-4 4-2-15,-1 3-1 16,-5-2 14-16,-5 3-22 0,-8 0 0 16,0 0 8-16,7 11-8 15,6 7-2-15,3-1 1 16,9 5-3-16,0 0 0 15,2 3-1-15,5-4 2 16,5 1-4-16,0-3 5 16,0-1-5-16,3-3-2 15,13-1 0-15,4-9-1 16,5-1 9-16,1-4 1 16,8 0 1-16,6-5 5 15,2-9 3-15,-9-7-6 16,-7 4-1-16,-8 3-1 15,-9-7 6-15,-4 5 0 0,-5-3 3 16,0-1 4-16,0 2-5 16,0 1 10-16,-2 7 0 15,-6-1 4-15,8 10-6 16,-1 1-4-16,1 0-11 16,0 0-2-16,-3 0-3 15,3 0-5-15,0 0-2 16,0 5-1-16,0 10 11 15,0 3 0-15,4 1-1 16,6 3-1-16,-2 2-1 16,-2 2-5-16,-1-4-8 15,-2-3-3-15,4-3-26 0,-4-7 31 16,-1 3-26 0,1-4-68-16,-1 0-187 0</inkml:trace>
  <inkml:trace contextRef="#ctx0" brushRef="#br0" timeOffset="1816">1331 65 248 0,'0'0'118'0,"0"0"5"15,0 0 18-15,0 0-54 16,0 0-36-16,0 0 12 16,1-5 21-16,-1 5 4 15,0-5-20-15,0 5-17 16,0-4-7-16,0 3-12 15,0 1-11-15,0 0-8 16,0 0-5-16,0 0-6 16,0 0-2-16,0 1-10 15,8 18-7-15,2 7 17 16,3 6 2-16,-2 3 1 0,-1 2-3 16,-2 5 2-16,-7-3-4 15,-1-3 2-15,0-3-3 16,0-3 2-16,0-8-1 15,0-6-3-15,0-6-6 16,0-5-5-16,5-1-1 16,-2-4-4-16,2 0-8 15,0 0-5-15,3 0-22 16,2 0-75-16,-6 0-83 16,-2 0-87-16</inkml:trace>
  <inkml:trace contextRef="#ctx0" brushRef="#br0" timeOffset="2055">1384 340 372 0,'0'0'128'0,"0"0"-20"15,0 0-7-15,0 0-26 16,0 0-20-16,0 0-23 16,93-57-10-16,-52 42-9 15,6 2-13-15,-4 3-23 0,-6-2-160 16,-8 3-420-16</inkml:trace>
  <inkml:trace contextRef="#ctx0" brushRef="#br0" timeOffset="2699">1693 230 149 0,'0'0'386'16,"0"0"-270"-16,0 0 0 15,0 0-29-15,0 0-53 16,0 0-23-16,34-14-8 0,-15 14 5 16,4 0-2-16,-1 0-5 15,-1 13-1-15,1 4-1 16,-4 5-4-16,-3 1 5 15,-6 3-4-15,-2 0 4 16,-4-1 4-16,-3 0-4 16,0-7-20-16,0-6-2 15,0-5 16-15,0-4-6 16,0 1 3-16,0-4 7 16,0 0 2-16,0 0 12 15,0 0 19-15,0 0 27 16,0-4 16-16,0-8-27 15,0-3-18-15,0-4 7 0,0-4-12 16,0-1-5-16,0-3-8 16,1 4-1-16,7 4-7 15,8-2-3-15,10 9-1 16,8 3-23-16,9 6-50 16,7 1-100-16,-5 2-120 15</inkml:trace>
  <inkml:trace contextRef="#ctx0" brushRef="#br0" timeOffset="3149">2287 198 144 0,'0'0'32'16,"0"0"22"-16,0 0 54 15,0 0-9-15,0 0-44 16,0 0-22-16,-29-3 5 16,26 3 17-16,3 0 9 15,-2-2 18-15,2 2 0 16,0-4-8-16,0 0 4 0,0-2-10 15,0 5-20 1,0 1-11-16,0 0-3 0,0 0-12 16,0 0-20-16,0 0-2 15,0 0-7-15,0 22-12 16,0 11 19-16,0 6 3 16,0-4-2-16,0-6-1 15,0-6 0-15,0-8 0 16,0-2-2-16,0-10-2 15,0 2-3-15,2-3-2 16,-2-2-37-16,3 2-46 16,-3-2-109-16,0 0-192 15</inkml:trace>
  <inkml:trace contextRef="#ctx0" brushRef="#br0" timeOffset="3360">2123 0 369 0,'0'0'194'0,"0"0"-156"16,0 0-28-16,0 0-10 15,0 0-294-15</inkml:trace>
  <inkml:trace contextRef="#ctx0" brushRef="#br0" timeOffset="5039">2409 193 3 0,'0'0'380'16,"0"0"-242"-16,0 0 3 16,0 0 8-16,0 0-51 15,0 0-21-15,0 0-11 16,-3-4-30-16,3 1-6 15,0 2-11-15,0-2-6 16,0 0-9-16,0 0-4 16,4-1-5-16,19-3 5 15,4 2 6-15,-1 1-5 16,4 3 3-16,-9 1 2 16,-2 0-6-16,-6 0 0 15,0 0-1-15,-2 12-1 16,-1 7-1-16,-2 3-5 15,-3 4 6-15,-5 1-19 16,0 2-6-16,0-2 0 0,-3-1-19 16,-7-2-32-16,0-10 65 15,4-2-6-15,3-8 19 16,1-2 0-16,-1 1 0 16,3-3 3-16,0 0 16 15,0 0 27-15,0 0 5 16,-2 0-6-16,2 0-8 15,0 0-11-15,0 0-16 16,0 0-5-16,0 0 3 16,0 0 3-16,0 0 0 15,0-9-10-15,2-4-2 16,16-5 0-16,6-4-1 0,8-2-1 16,3-2 3-16,5 0-8 15,-5-5-1-15,-3 2 5 16,-4 1 3-16,-7 0 0 15,-5 6-3-15,-7 4 4 16,-2 5-1-16,-4 4-1 16,-3 5 1-16,0 4-3 15,0 0 3-15,0 0 0 16,0 0 1-16,0 0-1 16,0 0 0-16,0 0 1 15,0 0 0-15,0 0 0 16,0 0-7-16,0 0 2 15,-8 0 5-15,-2 0 3 16,-1 9-3-16,0 7 0 0,-4-1-2 16,6 9 2-16,-2 2-5 15,-4 2 5-15,2 2 0 16,5-1-1-16,3-3 0 16,5-4-18-16,0-1 19 15,23-6-8-15,6 1 8 16,0-4 2-16,-2-2 2 15,-5-4 1-15,2-5 8 16,0-1-12-16,4 0 0 16,-1 0-1-16,-6 0-29 15,-7-1-205-15,-9-6-464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7-09T03:41:53.706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47 402 292 0,'0'0'148'0,"0"0"-40"16,0 0-6-16,0 0-40 0,0 0 9 15,0 0-20-15,0 0-12 16,11-16-14-16,-11 16-7 16,0 0-3-16,0 0 2 15,0 0-2-15,0 0-1 16,0 0 7-16,0 0 1 16,0 0-5-16,0 0-7 15,0 0-3-15,0 0-2 16,0 0-5-16,0 0-4 15,0 0-10-15,0 8-3 0,0 7 17 16,0 10 1 0,0 4-1-16,-5 2-3 0,-1-4 3 15,1 3 9-15,0-4 1 16,2 5-9-16,1-5 5 16,-1 0-4-16,2 3-1 15,-4-3-1-15,-2 5 0 16,3-5 0-16,-1-5 0 15,0 0-1-15,3-6 1 16,2-3 2-16,0 0-1 16,0-3 0-16,0-4-1 15,0-5-1-15,0 3 1 16,0-3 1-16,0 4-1 16,0-4 5-16,0 0 1 15,0 0 0-15,0 0-1 0,0 0 4 16,0 0-3-16,0 0 3 15,0 0-3-15,2-11 3 16,3 1 2-16,0-3-1 16,7-5-7-16,1-1 2 15,2 4-4-15,4-1-1 16,-3 1 0-16,2-1-1 16,-4 6 1-16,-1-1 0 15,-8 8 1-15,-4 1 0 16,3-1-1-16,-4 1 0 15,0 2 1-15,0 0 0 16,1-1-1-16,-1 1 0 0,0 0 1 16,0 0 0-16,3 0-1 15,-3 0-2-15,0 0 1 16,2 0-2-16,3 0-1 16,3 0-2-16,9 0 4 15,0 6 2-15,0 3-1 16,-2 2 0-16,-1 0-4 15,-1 0-3-15,-3-1 2 16,-4-1-6-16,-1-1 3 16,0 1-2-16,-1 0 6 15,4 0-1-15,-3 0 0 16,2 0 6-16,5 2 2 16,1-1-2-16,7 2 2 15,0 0-2-15,11-1-1 16,-1 0 0-16,-2-2 2 0,-1 0-1 15,-6-3 0-15,-8 0 0 16,-4-5 0-16,-6 3 0 16,-3-4 0-16,0 0 0 15,0 0 1-15,0 0 5 16,0 0 1-16,0 0 1 16,0 0 11-16,0 0 1 15,0-4-17-15,0-4-1 16,0-4-1-16,0 5 3 15,0-8-4-15,2 4 2 16,1-4-1-16,-1 2 0 16,-2-4 1-16,0 2-2 0,0-7 5 15,0-3-4-15,0-1 3 16,5-5-1-16,-2 1 0 16,3-1 5-16,4 0-4 15,0 3-3-15,-1 1 5 16,2 4-3-16,-1 3-2 15,0 7-1-15,-6 5 0 16,1 3-1-16,-5 2 2 16,0 3 0-16,0 0 1 15,0 0-2-15,0 0-2 16,0-2 2-16,0 0 1 16,0 0 7-16,0 1-1 15,0-7-3-15,0 4-3 0,0 1-1 16,0 2-4-16,0 1 2 15,0 0 2-15,0 0 1 16,0 0-1-16,0 0-16 16,-8 0-84-16,-16 17-227 15,-3 8-63-15</inkml:trace>
  <inkml:trace contextRef="#ctx0" brushRef="#br0" timeOffset="834">920 881 220 0,'0'0'91'0,"0"0"-10"0,0 0 28 16,0 0-44 0,0 0-27-16,0 0-1 0,5-2 6 15,-5 2-15-15,0 0 8 16,0 0 18-16,0 0-9 16,0 0-11-16,0 0 1 15,0 0-11-15,0 0 7 16,0 0 2-16,3 0-8 15,-3 0-3-15,0 0-11 16,0 0-5-16,0 0-3 16,0 0-3-16,0 0 0 15,0 0-5-15,0 0-4 16,0 0-1-16,0 9 9 16,0 4-7-16,0 1 3 15,0 5 5-15,0 0 9 0,0 6-1 16,0-1-7-16,0 2 3 15,0-2-2-15,-5-2-2 16,2-1-2-16,1-7 0 16,-1 2 1-16,1-6 0 15,-1-1 1-15,3-8 1 16,0-1 1-16,0 3 1 16,0-3 1-16,0 0-1 15,0 0 1-15,0 0-4 16,0 0-20-16,0 0-55 15,0-7-24-15,0-16-365 16</inkml:trace>
  <inkml:trace contextRef="#ctx0" brushRef="#br0" timeOffset="1440">1035 629 241 0,'0'0'85'0,"0"0"-36"15,0 0-3-15,0 0-46 16,0 0-14-16,0 0 13 15,0 5 2-15,-3 3 16 0,-2 4-9 16,4-3 2-16,-6 0-3 16,6-2 2-16,1-2-5 15,0-3 1-15,0-2 0 16,0 0 5-16,0 0 4 16,0 0 17-16,0 0 19 15,0 0-13-15,0 0 11 16,0 0 9-16,0 0 35 15,0 0-10-15,0 0-16 16,0-2-5-16,0-8-35 16,0-1 10-16,0-1 1 15,0 3-12-15,0 2-6 16,0 1-9-16,0 5-7 0,0-2-3 16,0 3-10-1,0 0 9-15,0 0-33 0,0 3-171 16,-8 11-104-16</inkml:trace>
  <inkml:trace contextRef="#ctx0" brushRef="#br0" timeOffset="4245">1634 14 51 0,'0'0'65'15,"0"0"-21"-15,0 0 3 16,0 0-3-16,0 0-7 15,0 0-13-15,-28 0 0 16,28 0 38-16,0 0 52 0,0 0-45 16,0 0-20-16,0 0 3 15,0 0-10-15,0-2-6 16,0 0-8-16,0 0 0 16,-1 2 3-16,-2-3-7 15,1 1-6-15,-1 2-6 16,1-1-1-16,2 1-1 15,0 0-1-15,0 0-4 16,0 0 0-16,0 0-5 16,0 0 0-16,0 0-5 15,0 0-1-15,0 0 4 16,0 0 2-16,0 0 7 16,0 0-3-16,0-2-1 0,2 2 1 15,1 0 0-15,-1 0 5 16,7 0-7-16,4 0-2 15,3 0-3-15,3 12 3 16,2 2 0-16,-5-2 1 16,2 2 0-16,-4-6-1 15,-4 3-1-15,0-3 0 16,-6-1 0-16,-4 0-4 16,0-3-1-16,0-1-5 15,0-2 4-15,0 2-3 16,0-2 5-16,0 2 3 15,0 1 2-15,0 1 1 16,0 4 8-16,-1-1-1 16,-4 4-5-16,-3 0 0 0,3-1-2 15,0 4 1 1,0-1-1-16,1 0 0 0,-4-2 0 16,1 2-1-16,-2-1 0 15,-1 0-5-15,2-3 4 16,-2 1 2-16,2-6 0 15,4 0-1-15,-1-1 3 16,0-3-1-16,3 3 1 16,-1-1-2-16,-3 2 0 15,-2 1-1-15,-2 1 1 16,-1 1-1-16,1 4 0 16,-6-1 1-16,5-3-1 15,-2 4 2-15,7-9-2 0,-2 1 1 16,3 2-1-1,0-1 0-15,3-2 1 0,-1-1-1 16,-2 6 0-16,1-6 0 16,-4 9-1-16,1-3 2 15,2 1-2-15,-3 1 0 16,3-1-2-16,-1 7 3 16,-2-3-1-16,3-3 0 15,0 2-2-15,4-3-1 16,-2 0 2-16,1-2 0 15,-1 3-4-15,-2 0 5 16,0 1 1-16,2 4 0 0,-2-3-1 16,5 2-2-16,0 2 3 15,0-1-3-15,0 1-2 16,0 0-1-16,0-1-5 16,0 4-8-16,8-5 17 15,2 2-2-15,-1-4 4 16,-1 2 3-16,-3-4-3 15,-3 0 0-15,1 1-3 16,-1-1 2-16,1-2 0 16,-2 0 1-16,4-4 2 15,0 0-2-15,0 1 0 16,0-2-1-16,4 4-1 16,-1 0-8-16,2-3 6 0,3 1 4 15,-7 0 4 1,4-5-4-16,-2 1 1 0,-3-1-1 15,-4 0 0-15,2 0 2 16,-1 0 3-16,-2 0-2 16,3 0 0-16,2 0 2 15,-3 0-4-15,4 0 0 16,-4 0-1-16,-2-1 4 16,0-2 3-16,3-2 2 15,-3 3-4-15,0 0 3 16,0 0-2-16,0 2 0 15,0 0-6-15,0 0-2 0,0 0 2 16,0 0-4 0,0 0-4-16,0 0 1 0,0 0-11 15,0 0 18-15,-3-3 1 16,-2 2 3-16,-5-2-1 16,2 3-3-16,2 0-2 15,-2 0 2-15,-2 0 0 16,-1 0-1-16,-2 0 1 15,-1 0 0-15,-4 0 1 16,2 0-1-16,-2 4 0 16,4 1 0-16,1-1 0 15,2 4 0-15,1-3 0 16,1 2-1-16,1 2 0 16,3 0-2-16,0-3-3 15,5 1 1-15,-2-1-4 0,2 1 2 16,0 5 4-16,0-2 3 15,0 0 2-15,0 2 0 16,0-2 1-16,0 1-3 16,0-2 3-16,0 0-2 15,0-1 1-15,0 0-1 16,0-2 0-16,0-1 0 16,0 0-1-16,0 1 2 15,0 0-2-15,0-2 0 16,0 3-2-16,0 2-12 15,0-1 4-15,0 2 10 16,5-1 8-16,-3 2-5 0,1-4-1 16,-3 5-2-1,0 1 0-15,2-3 1 0,-2 1 0 16,0-2 2-16,3 1-1 16,-3 1-2-16,1-3 1 15,-1 0-1-15,0 6 1 16,0-2 0-16,0 4-1 15,0 0-12-15,0-1 11 16,0-6 1-16,0-1-1 16,0-1-7-16,0-5 3 15,0 1 5-15,-1-3 3 16,1 0 0-16,0 1-3 16,0 2 0-16,0 2 0 15,0 0 1-15,-5 6 0 16,0 3-1-16,-6 3 0 0,0 4-7 15,-4-2 4-15,1-6 3 16,1 0-3-16,2-5 3 16,0 0 2-16,4-4 2 15,2-2 0-15,2-2-3 16,3 0 6-16,0 0 21 16,0 0 19-16,0 0-7 15,-5 0 6-15,0-2-22 16,-6-10-24-16,-8-2-1 15,-7-2 0-15,1 5-7 0,7 4 1 16,7 3-19-16,11 4-43 16,0 0-77-16,5 4-318 15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7-09T03:58:25.029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38 39 206 0,'0'0'164'16,"0"0"-91"-16,0 0 39 15,0 0-39-15,0 0-46 0,0 0-5 16,-2 0 34 0,2 0 8-16,0 0-2 0,0 0 5 15,0 0-7-15,-3 0-13 16,3 0-20-16,0 0-8 16,0 0-3-16,0 0-16 15,0 0-6-15,5 0-9 16,27 0 15-16,24 0 0 15,24 0 6-15,15-5-3 16,8-2-3-16,-9-1 0 16,-13-1 0-16,-19 5 2 15,-15-1 0-15,-18 4-2 16,-12 1-2-16,-10 0-1 16,-7 0-11-16,0 0-1 0,0 0 6 15,0 0-21-15,-10 0-14 16,-11 0-57-16,-11 0-168 15</inkml:trace>
  <inkml:trace contextRef="#ctx0" brushRef="#br0" timeOffset="1978">48 135 213 0,'0'0'152'16,"0"0"-55"-16,0 0 27 15,0 0-41-15,0 0-30 16,0 0 0-16,-2-9 0 16,2 7-8-16,0 2-13 0,0-2 5 15,0 2 11 1,0 0-9-16,0 0-16 0,0 0-13 16,0 0 1-16,0 0 5 15,0 0 0-15,0 0 6 16,0 0-9-16,0 0-3 15,0 0-4-15,0 0 1 16,0 0-5-16,0 0-1 16,0 0-1-16,0 0 2 15,0 0-1-15,-3 0-1 16,3 0-4-16,-2 0-8 16,-3 9 12-16,2 7 10 15,-2-1 1-15,5 0-5 16,-3 1 1-16,3 3-2 15,0-4-1-15,0 1-2 0,0-3 2 16,0-3-3-16,0 3-1 16,0-1 1-16,0 1 1 15,0 3-1-15,0 0 1 16,0 5 1-16,0 5-1 16,0 1-1-16,0 7-1 15,0 3 2-15,0-2-2 16,0-2 3-16,0-5-3 15,0-6 1-15,0-7-1 16,0 1 0-16,0 0 0 16,0-2 0-16,3 3 1 15,-1-5-1-15,1 5 0 16,-3 2 0-16,3 4 0 16,-1 7 0-16,-2 4 0 0,0-4 0 15,0 0 0-15,0-4 2 16,0-4 0-16,0 1 0 15,0-4-1-15,0-9 1 16,0-1 0-16,0 3-2 16,0-2 0-16,5 6 1 15,-5-1-1-15,0 1 0 16,0 5 1-16,0 0-1 16,0 6 1-16,0 0 0 15,0-2-1-15,0-5 0 16,0-5 0-16,0-4-1 15,0 4 2-15,0-4-1 16,0 1 0-16,0 4 0 0,0-2 1 16,0 1 1-16,0-3 5 15,0 4 2-15,-2 0-6 16,-1-3-2-16,3 5-1 16,0-4 1-16,0-1-1 15,0 1 1-15,0-3-1 16,0 1-1-16,0-4 1 15,0 3 0-15,0 0 0 16,0 0 1-16,0 4-1 16,-2 3 1-16,-4 3 1 15,-1 6-1-15,-1-4 2 16,2 1-3-16,1-6 6 0,2 0-4 16,3-6-2-16,0 2-2 15,0-4-1-15,0-3 1 16,0 2 0-16,0-4 3 15,0 3-1-15,3-4 1 16,-1 3 0-16,3 0-1 16,-5-2 0-16,3 2-1 15,-2 2 1-15,-1 0 1 16,0-1-1-16,0 0 2 16,0-2-1-16,0-3-1 15,4 1 0-15,-3-2-1 16,2 2-1-16,-1 0 0 15,3 2 2-15,1 0 0 0,1 0 0 16,-2 1 0 0,-1-3 0-16,1 0 0 0,0 1 1 15,-2-1-1-15,2 2 1 16,-3 2-1-16,1-1 0 16,-2-1-2-16,3-1 2 15,2 7 1-15,2-1 0 16,-2 3-1-16,6 0 0 15,-8-1 1-15,1 1-1 16,-3-5 0-16,-2-1 0 16,0-2 0-16,0-3 1 15,0 1-1-15,0-1 0 0,3-3 0 16,-3 4 0 0,2-4-1-16,1 1 1 0,-1 4-2 15,2 1 2-15,0 0 1 16,-3 3-1-16,4-4 0 15,-2 2-1-15,2 0 1 16,-3-5 0-16,1 0 1 16,-3 1 0-16,0-3-1 15,0 0 0-15,0 0 0 16,0 0 0-16,0 2 0 16,0 0 0-16,0-2 0 15,1 0 0-15,-1 0-4 16,4 0 4-16,-3 0-1 0,-1 1 2 15,3-1-2 1,-1 0 1-16,1 4 0 0,0-1 1 16,-1 2-1-16,-2-1 0 15,3 5 0-15,-1-3 0 16,-2 5 0-16,0-6 1 16,0 0 0-16,0-1-1 15,0 0 1-15,0-1-1 16,0-2 0-16,3 3-2 15,-1-3-6-15,2 3-6 16,5-4 0-16,2 3 11 16,-2-1 3-16,1 0 0 15,-2 0 0-15,-6-1-1 16,1 6 1-16,-3-7 4 0,0 5-3 16,0-2 3-16,0-2-1 15,0 2 10-15,0-1-9 16,0-2-3-16,0 3 2 15,0-3-3-15,0 0 0 16,0 1-1-16,0 0-8 16,0 6-1-16,0-6 7 15,0 3 1-15,0-4 1 16,0 0-7-16,0 0-10 16,0 0-12-16,0 0-11 15,0 5-78-15,-15 2-228 16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7-09T03:58:30.030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0 135 17 0,'0'0'262'0,"0"0"-179"16,0 0 15-16,0 0-11 16,0 0-23-16,0 0-30 15,0 0-2-15,0-31-8 16,0 29-10-16,0 2-2 16,0 0 0-16,0 0-6 15,1-4-3-15,2 4-3 16,-1-1-3-16,3-1 3 15,3-2 11-15,1-1 2 0,-4-2 7 16,0 0-1-16,0 2 20 16,0 3-7-16,-5-3-2 15,1 2-9-15,-1-2 0 16,0-1-4-16,0 1-6 16,0 2 1-16,3-4-2 15,-3 3-4-15,0-3-4 16,4 2 2-16,0 0-4 15,3 0-5-15,1 1 5 16,-6 3-5-16,1 1 3 16,-3 0 2-16,0 0 1 15,0 0 3-15,0 0-4 0,0 0 3 16,0 0 0-16,0 0 3 16,0 0-3-16,0 0 0 15,0 0 2-15,0 0-3 16,0 0-2-16,0 0-7 15,0 1 7-15,1 9 8 16,7 1 6-16,-3 5-3 16,2-1 6-16,1 3-2 15,-4-3-1-15,1 3-2 16,3-5-6-16,-6 1 3 16,3 0-1-16,-2-2 0 15,-1 0-2-15,2-1-1 16,1 4 1-16,-2-4-1 0,-1 5-2 15,3 2 0 1,3-1-1-16,-3 0 2 0,1 2-4 16,-1 2 1-16,0-1 0 15,-2 2-1-15,-3-3 0 16,0 1-2-16,0-1 2 16,0 1 2-16,0 0 2 15,0-2 5-15,0-3-6 16,0-3 4-16,0-4-2 15,0 1-4-15,0-3 0 16,0 2-1-16,0 1 1 16,8 3 0-16,-3-4 0 15,-1 1 1-15,-2 4 1 16,1 2-3-16,-1 5-1 0,-2-2 1 16,0 2 0-16,0-6-4 15,0 2 4-15,0-2 2 16,0-2 0-16,0-4-1 15,0-1-1-15,0 2 0 16,0 1 1-16,5 4-1 16,3 2 0-16,-2-2 0 15,2-2-1-15,-3 2 1 16,0-2 0-16,-5 2 0 16,0-4-1-16,0-1-2 15,0-1 2-15,0 0 0 16,0-2-3-16,0-1 3 15,0 3 1-15,0-4 3 0,0 3-3 16,0 0 0 0,1 1 1-16,3 3-1 0,0-2-10 15,-2 1 7-15,1-2 2 16,-3-2-4-16,0-1 3 16,0 2 0-16,0 1 1 15,0-2-2-15,0 2-12 16,0 3 13-16,0-4 4 15,0 0 0-15,0 3-1 16,0-3-1-16,0-2 0 16,0 1-1-16,0-2-4 15,0 0-7-15,0 3 4 0,0-2 5 16,0 2 1-16,0 0 2 16,0-4 0-16,0 1-1 15,0-3-1-15,0-1 1 16,0 0 1-16,0 3 0 15,0-3 1-15,0 1-1 16,0-1 0-16,3 0-1 16,-3 3-4-16,2-3-1 15,1 0-1-15,-1 2-1 16,1-2 1-16,-1 3-1 16,-2-2-2-16,3-1 4 15,-3 1 4-15,1-1-4 0,-1 4 3 16,0-4-2-1,4 1-1-15,-4-1 4 0,0 3-9 16,0 0 2-16,0-3 8 16,0 0-4-16,0 0 0 15,0 0 2-15,0 1-3 16,0 3 1-16,0-1-13 16,0 2 18-16,0-1 1 15,0-1 8-15,0-3-9 16,0 0 0-16,0 3-1 15,0 0-7-15,5-2 2 16,-4-1-1-16,4 4 4 16,5-4 0-16,2 0-5 0,4 0 8 15,7 0-7 1,9 0 7-16,11-4 1 0,17-3-1 16,7 0 1-16,8-5-1 15,-6 4 0-15,-11-1 0 16,-11 4 0-16,-15 1 2 15,-11 3-1-15,-12-3 1 16,-1 4 7-16,-6 0 8 16,1 0 5-16,-3 0-1 15,0 0 3-15,0 0-4 16,0-2-5-16,0 2-5 16,0 0-2-16,0 0-8 15,0-1-4-15,0-3-9 16,-13 4-37-16,-6 0-96 0,-10-1-264 15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7-09T03:58:43.710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42 267 0,'0'0'97'16,"0"0"51"-16,0 0-26 15,0 0-59-15,0 0 1 16,0 0-3-16,3-22-3 16,-3 19-2-16,0 2 3 15,0-4-10-15,0 4-2 16,0-2-9-16,0 0-13 0,0-1-1 15,0 1-7-15,0 2-3 16,0 1-4-16,0 0 0 16,0 0-8-16,0 0 4 15,0 0-6-15,0 0 0 16,0 0 0-16,0 0-2 16,0 0-1-16,0 0-2 15,0 0-2-15,0 0-1 16,0 0 2-16,0 0-3 15,0 0 0-15,0 11 9 16,0 12 2-16,0 3 2 16,0 8-3-16,0 1 0 15,1 2 0-15,3 3 0 16,-3-4 0-16,2 2-1 16,-1-10 0-16,1-2-2 0,-1-6 2 15,1-6 1-15,-1-3-1 16,6-1-2-16,0-4-2 15,-4 1-8-15,1-3 1 16,-3-3-2-16,1-1 2 16,-1 0 3-16,2 0 5 15,5 0-1-15,-3 0 4 16,4 0 12-16,-1 0-7 16,-1-5-1-16,-1 1 2 15,-1-5-2-15,0-1-1 0,2-6 0 16,-1-4-1-1,1 1 1-15,-2-3 0 0,2 0 0 16,-1 2-1-16,-2 7-2 16,-1 7 0-16,0 5-2 15,-4 1 2-15,0 0 0 16,0 0-1-16,0 0-3 16,0 0 2-16,0 0 0 15,0 0-1-15,0 0 1 16,0 0 1-16,0 0 1 15,0 0 0-15,0 0-1 16,4 0-1-16,9 0-3 16,3 0-6-16,4-3 11 15,-1-1 0-15,-6 4 0 16,-9 0 0-16,1 0-1 0,0 0-5 16,5 0 2-16,-1 0 1 15,1 9-1-15,3 4-13 16,-4-1 6-16,1 1 2 15,3 4 2-15,-3-3 1 16,1 3 5-16,6 0 1 16,1-1 1-16,-2-1-1 15,3-3 0-15,-1-2 0 16,1-1 0-16,-1-2 2 16,-2-3-5-16,3-1 3 15,-1-3-3-15,-5 0-3 16,-2 0-7-16,-6 0 5 0,0 0 6 15,-1 0 2-15,0 0 1 16,-3-5 7-16,2-16 16 16,-3-3 11-16,0-4-12 15,0-4-19-15,0-3 19 16,-4 0-16-16,-6-3-1 16,0 1 10-16,5 0-9 15,2 10-4-15,3 8 0 16,0 7 0-16,-1 8-2 15,1 4-1-15,-4 0-4 16,4 0-12-16,0 0-17 16,0 0-32-16,0 18-51 15,0 6-5-15,0 0-216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7-09T03:58:47.070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19 34 307 0,'0'0'108'0,"0"0"17"16,0 0-14-16,0 0-43 15,0 0-12-15,0 0-18 16,0 0 6-16,-19 0 0 16,19 0-8-16,0 0-7 15,0 0-8-15,0 0-10 0,0 0-1 16,3 0-10-16,13 0-1 15,12-3 1-15,10 3 12 16,12-5-2-16,-2 1-6 16,0 2 0-16,-3-1-3 15,-6-1 2-15,-7-1-2 16,-7 2 0-16,-7 2 1 16,-8-2-1-16,-6 3 0 15,1-1 3-15,-5 1-1 16,0 0 2-16,0 0 3 15,0 0 4-15,0 0-1 16,0 0 1-16,0 0-2 16,0 0-5-16,0 0-2 15,0 0-3-15,0 0 0 16,0 0 0-16,0 0-1 0,0 0 1 16,0 0-4-16,0 0 2 15,0 0-5-15,0 0 1 16,0 0 2-16,0 0 1 15,0 0-5-15,0 0-5 16,0 0 1-16,0 17 7 16,-3 9 5-16,1 2 4 15,-1-1 1-15,2-3-3 16,1-4 4-16,-4-2 0 16,3-4 0-16,1 0-3 15,0-3 0-15,0 1 1 16,0 0-2-16,0-1 0 0,-3 2 0 15,3 3 1-15,0-1-2 16,-2 4 0-16,2-4 3 16,0 3-1-16,0 1 1 15,0-3-3-15,0 0-1 16,0 2 0-16,0-3 0 16,0-1 1-16,0-2 1 15,0-5-1-15,2 1 0 16,-2-4-1-16,3 1 1 15,-3-1 1-15,0 3-2 16,0 3-3-16,0 4 3 16,0 3 3-16,0 5-2 15,0 0 0-15,0 0 0 16,0 1-1-16,0-7-1 0,-3 2 1 16,3-3 0-16,0-2 3 15,0 0-3-15,0-1 0 16,0-6 0-16,0 2 0 15,0 0 0-15,0-2 0 16,0 3 0-16,0 2 0 16,0-1 1-16,0 7 2 15,0-3 5-15,-7 5-2 16,-2-4 1-16,1 2 0 16,3-7 1-16,3 1-7 15,-1-2 0-15,3-3 1 0,0 4-2 16,-2-4 0-1,2 1 0-15,0 0 0 0,-3 5 1 16,2 2 1-16,-3-2 1 16,0 9 6-16,-1 1 4 15,2-1 0-15,1 5-2 16,-1-8-1-16,3 1-2 16,0-3-4-16,0-7 4 15,0-4 1-15,0 0-7 16,0-3 1-16,0 2 0 15,0-3 1-15,0 2 2 16,5 3 2-16,3 3-1 16,-4 3-2-16,0 0-5 15,0-2 7-15,-4 1-5 16,0-1-1-16,0 0 3 0,2 3-3 16,3 7 1-16,3 11-1 15,-2 4-1-15,2 1 8 16,-6 1-6-16,3-3-2 15,-5-1 6-15,3 5 7 16,-3-5-3-16,0-6-3 16,0-4 11-16,0-6-9 15,0-4-5-15,0-3-1 16,0-4-3-16,0 3 2 16,0-1-2-16,0 3 1 15,0 5-1-15,0-2 1 16,0 6-1-16,0-2 0 0,0-1 0 15,0-4 0-15,1-4 0 16,3-4 0-16,0-3 0 16,-4-2 0-16,2 2-1 15,-2-1-1-15,0 3 0 16,3 3 2-16,2-2 2 16,-2 7-2-16,2-3 1 15,-3 1 0-15,3-1 0 16,-1-2-1-16,4 1 1 15,-1 1-1-15,2 5-1 16,6 0-3-16,6 2-2 16,-2 2 6-16,2-2 0 15,-7-2-10-15,2 6 2 16,-1-2 1-16,-4 1 4 0,2 1 2 16,-4-3 1-16,-4-2 0 15,-3 0-1-15,-2-8 1 16,3 0 0-16,-1-1-1 15,-2 1 1-15,3-3-1 16,-3 1 0-16,0-1 1 16,2 1 0-16,-2 3-1 15,3-3 1-15,-3 2 0 16,0-1 0-16,0-5 0 16,3 4 0-16,-1-3 0 15,-2 2 0-15,3-3 0 0,-3 3 0 16,0 1 1-16,0 0-2 15,1 6 1-15,3-3 0 16,-3-2-1-16,2 0 2 16,-3 1 1-16,0-2-2 15,0-1-2-15,0-1 0 16,0-1 0-16,0 0-1 16,0 0 1-16,0-1 0 15,0 6 2-15,0 0-1 16,0-5 1-16,0 3 1 15,0-1-1-15,0 3 0 16,0-6 0-16,0 4 0 16,0 2 0-16,0-5-1 0,0 2 1 15,2 4-1 1,3-4 0-16,-2 3 1 0,-1-1 2 16,1 3-2-16,-3 3-1 15,0-1 1-15,0 9 1 16,0 5-1-16,0 2 1 15,0 13 0-15,-5 10 0 16,-8-4 0-16,2-4 10 16,3-13-1-16,3-15-10 15,5-9-1-15,0-1-1 16,0-1 0-16,0-3 2 16,0 0-1-16,0 0 1 15,0 0-1-15,0 0 1 16,0 0 3-16,0 0 1 0,0 0-1 15,0 0-3-15,0 0 0 16,0 0-3-16,0 0-8 16,0 0 1-16,0 0 6 15,0 0 1-15,0 0-5 16,0 0 5-16,0 0 0 16,0 0-3-16,0 2 0 15,0-2 5-15,0 3 0 16,0-3 0-16,0 0-1 15,0 0-2-15,0 0-1 16,0 0 4-16,0 0 1 16,0 0 0-16,0 0-1 15,0 0 1-15,0 0 2 0,0 0 1 16,0 0-2 0,0 0 0-16,0 0 0 0,0 0-1 15,0 1-6-15,5 4-28 16,3 2 4-16,2-1 14 15,-4 1 0-15,-1-3 11 16,-2-2-5-16,-1 1 0 16,1-3 7-16,-2 1 3 15,-1-1 0-15,0 0 0 16,0 0 1-16,0 0 1 16,0 0 8-16,0 0 2 15,0 0 1-15,0 0 0 0,0 0-6 16,0 0-7-16,0 0 1 15,0 0 0-15,0 3-1 16,0-3-1-16,0 0-5 16,0 0 1-16,0 0 1 15,0 0 3-15,0 1-5 16,-19 8 4-16,-23 0 2 16,-15 2 5-16,-14-3-3 15,-8-2-2-15,-1-1 2 16,5 0-1-16,17-2 3 15,20 0 2-15,12-3-4 16,11 0-2-16,-1 0-15 16,-8 0-39-16,-8 0-147 15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7-09T03:58:50.602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334 38 245 0,'0'0'174'0,"0"0"-40"16,0 0-28-16,0 0-29 15,0 0-24-15,0 0-14 16,0 0-7-16,2-5 10 15,-2 5 8-15,0 0 12 16,0 0-22-16,0 0-20 16,0 0-1-16,0 0 6 15,0 0-6-15,0 0-3 16,0 0-3-16,0-4 2 16,0 3 0-16,-5-5 1 0,0 1-1 15,-3 0-11 1,3 2-4-16,-1-3-6 0,1 6-6 15,-4 0 8-15,-6 0 3 16,-4 0 1-16,-7 0 1 16,-3 3 4-16,1 10-3 15,-1 4-2-15,1-2 0 16,6 1 0-16,3 5-3 16,-1-1 0-16,6 5 2 15,1 1 0-15,4-2-8 16,4 3 5-16,-2-2-10 15,4-3 9-15,3 9-3 16,0-1 1-16,0 1 4 16,0 0 3-16,0-2-2 15,0-6-5-15,0-2 4 0,0-6-5 16,0-1-10-16,0-4-8 16,18-1 3-16,9-4 20 15,8 2 3-15,7-6 10 16,8-1-10-16,3 0 4 15,-2 0-2-15,2 0-2 16,-10-9-1-16,-15 2-13 16,-19 3-11-16,-9 2-32 15,0 2-14-15,-32 0-105 16,-8 0-49-16,-15 0-199 16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7-09T03:58:52.200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22 11 199 0,'0'0'110'15,"0"0"-27"-15,0 0 4 16,0 0-38-16,0 0-11 16,0 0 6-16,0-1 4 15,0-1-13-15,0-1 4 16,0 3 10-16,0-1-13 0,0 1-10 15,0 0 17-15,0-3-9 16,0 3-8-16,0 0 2 16,0-1-6-16,0 1-8 15,0 0-6-15,0 0-1 16,0 0-3-16,0-4 6 16,0 4 3-16,0 0-4 15,0 0 0-15,0 0-1 16,0 0-5-16,0 0-3 15,0 0-2-15,0 0-9 16,0 0-6-16,0 4-9 16,0 10 20-16,0 6 6 15,0 2 0-15,0 4 1 0,-5-3 1 16,0-4 2-16,-1 0-3 16,3-5 1-16,1-2 0 15,2-5-2-15,0 0-12 16,0 1-10-16,0-1 2 15,14 1 2-15,3 2-4 16,5-4 13-16,2-2-10 16,3-1 11-16,1-3-1 15,-8 0 7-15,0 0-16 16,-3 0-4-16,-4 0 2 16,-3 0 7-16,-4-3 1 15,4-1 3-15,-2-2 5 0,3-4-3 16,4 0-29-1,1-2 14-15,3 2 11 0,2 1-42 16,-4 1-27-16,-2 1-35 16,-10 7-77-16,-5 0-47 15</inkml:trace>
  <inkml:trace contextRef="#ctx0" brushRef="#br0" timeOffset="405">173 112 389 0,'0'0'143'16,"0"0"-46"-16,0 0 0 15,0 0-42-15,0 0-35 16,0 0-11-16,-7 0-9 16,4 0-1-16,1 12-2 0,-2 7 3 15,0 2 29 1,0 3-25-16,-1 4 4 0,-2 4 7 15,-2 1-4-15,-4-3-7 16,3-7 2-16,7-4-5 16,-2-3-1-16,5-6 0 15,0 1-19-15,0-6-92 16,0 1-40-16,5-2-124 16</inkml:trace>
  <inkml:trace contextRef="#ctx0" brushRef="#br0" timeOffset="900">519 138 230 0,'0'0'114'0,"0"0"-37"0,0 0 24 16,0 0-37-16,0 0-30 15,0 0 5-15,0 0 5 16,0 0-11-16,0 0-16 16,0 5 7-16,-3 10 50 15,-7 7-45-15,-4 4-18 16,-4 12 6-16,-6 8-4 15,-5 5 5-15,0-1-7 16,2-6-7-16,8-10-1 16,6-4-2-16,7-11-1 15,6-5-9-15,0-7-23 16,0 2-59-16,-3 1-113 0</inkml:trace>
  <inkml:trace contextRef="#ctx0" brushRef="#br0" timeOffset="1988">752 442 214 0,'0'0'186'15,"0"0"-90"-15,0 0 43 16,0 0-12-16,0 0-38 16,0 0-24-16,0-52-4 15,0 45-16-15,0 6-14 16,0 1-9-16,0 0-9 16,0 0-8-16,0 0-5 15,0 0-6-15,0 0-5 16,0 0-6-16,0 13 15 0,0 2 2 15,0 5 4-15,0 0 0 16,0 5-4-16,0-5 1 16,0 1-1-16,0 0 1 15,5-7-1-15,-1 1 0 16,3-3 2-16,-2 0-2 16,0-3-5-16,-5-4-2 15,1 2-6-15,-1-6-15 16,0 2-7-16,0-2-4 15,0 4-11-15,0-1-4 16,0 2-24-16,0 1-36 16,0 0-167-16</inkml:trace>
  <inkml:trace contextRef="#ctx0" brushRef="#br0" timeOffset="2752">985 456 269 0,'0'0'158'0,"0"0"-33"15,0 0-22-15,0 0-22 16,0 0-21-16,0 0-13 15,4-13-7-15,-4 13-12 16,0 0-19-16,0 0-9 16,0 0-4-16,0 0-7 15,0 3 8-15,0 10 3 16,0 1 4-16,0-2-1 0,5 2-2 16,0-2 0-16,0 2-1 15,0-1 0-15,-4-3 2 16,2 5 1-16,-1-5-3 15,-2 2 0-15,0-3-9 16,0 0 5-16,0 4-3 16,0 1 7-16,0-6-2 15,0 1 5-15,0-2-1 16,0-5-2-16,0-1 1 16,0 2-1-16,0-3-4 15,0 0-8-15,0 4-6 16,0 0-11-16,0 4 1 0,0-4-10 15,0 2 5-15,0 2 1 16,0-1 3-16,0-4 24 16,-2-1 4-16,-1-2 1 15,3 0 7-15,0 0-1 16,0 0 0-16,0 0 3 16,0 0-9-16,0 0-5 15,8 0 5-15,16-2 9 16,15-4-3-16,11-2 2 15,4 0 13-15,1 3-12 16,-12 5-3-16,-11 0-6 16,-13 0-28-16,-11 0-80 15,-6 0-135-15</inkml:trace>
  <inkml:trace contextRef="#ctx0" brushRef="#br0" timeOffset="3050">1254 604 475 0,'0'0'184'16,"0"0"-76"-16,0 0 18 15,0 0-26-15,0 0-35 0,0 0-27 16,0-19-16-16,0 19-11 15,0 0-11-15,0 0-10 16,0 11-8-16,0 16 18 16,0 10 5-16,-5 1-2 15,-4-2-3-15,-4 2-24 16,3-12-9-16,4-2-82 16,1-4-115-16,0-7-239 15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7-09T03:57:59.694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302 165 42 0,'0'0'297'16,"0"0"-245"-16,0 0 68 15,0 0 19-15,0 0-33 16,0 0-17-16,0 0-24 16,0 0-3-16,0-5-9 15,0 5-13-15,0 0-11 16,0 0-7-16,0 0-3 16,0 0 0-16,0 0-2 15,0 0 1-15,0 0 4 16,0-2-4-16,0 2-7 15,0-2 1-15,0 2-2 0,0 0-3 16,0-1 1 0,0 1-5-16,0 0 0 0,0 0 1 15,0 0-2-15,0 0-2 16,0 0-1-16,0 0-1 16,0 0-2-16,0 0 0 15,-5 0 4-15,-7 0 12 16,-2 0-12-16,0 0-4 15,-7 0 4-15,0 3-6 16,-6 13 6-16,-2 5 0 16,0 4 0-16,2 3-1 15,3 0 1-15,4-1 0 16,6-1-1-16,1-1-3 16,3-2 3-16,6 2-2 15,0 1 1-15,3 1-2 0,1 6 4 16,0-2-1-16,0 4 2 15,0 3 0-15,0-6 0 16,0-2-1-16,0 4 0 16,0-8-7-16,5-4 2 15,11-2-3-15,9-6 0 16,4-6 6-16,10-6 2 16,9-2 2-16,11 0-2 15,4-2-5-15,3-17 2 16,-2-4-14-16,-3-3-8 15,-5 3-16-15,-13 1-2 16,-4 1-39-16,-7 5-69 0,-11 4-54 16,-4 1-214-16</inkml:trace>
  <inkml:trace contextRef="#ctx0" brushRef="#br0" timeOffset="622">720 542 400 0,'0'0'214'0,"0"0"-89"15,0 0-2-15,0 0-49 16,0 0-9-16,0 0-10 16,0-24-17-16,0 24-15 0,0-3 2 15,0 0-10-15,0 3-2 16,0 0-2-16,0 0 2 15,0 0-3-15,0 0-3 16,0-1 4-16,0 1-2 16,0-4-5-16,0 3-4 15,0-1 0-15,-1 0-3 16,-4 0 1-16,-3 2-8 16,1 0 3-16,-2 0-8 15,-2 0 12-15,-1 0 0 16,-5 11 3-16,1 4-6 15,-2 4 1-15,4 0 5 0,4-3-4 16,2 2 1-16,3-2-2 16,3-3 1-16,2 2-5 15,0-3-2-15,0 0 2 16,0 2-10-16,12-6 6 16,9 1 11-16,-2 0-1 15,2-5 3-15,6 0 3 16,2 0-2-16,3 0 3 15,2-4-4-15,-2 0 0 16,-3 0 0-16,-2-5 0 16,-1-6 8-16,-6-3-7 15,-5-1 2-15,-1-4 1 0,-4-7 0 16,0-5 8-16,-4-2 7 16,-3-4-2-1,-3-1 2-15,0 0-9 0,-13 6-8 16,-11 8-2-16,-13 11-8 15,-8 13-9-15,-11 0-4 16,0 24-48-16,8 13-110 16,21 2-189-16</inkml:trace>
  <inkml:trace contextRef="#ctx0" brushRef="#br0" timeOffset="1476">1208 496 188 0,'0'0'357'0,"0"0"-274"0,0 0 80 15,0 0-58-15,0 0-48 16,0 0-15-16,0-25-9 16,0 25-14-16,0 0-8 15,0 0 3-15,0 0 1 16,0 0-1-16,0 0 0 16,0 0-14-16,0 2 0 15,0 11 0-15,0 8 0 16,-3 9 14-16,-2-6-10 15,3 3-2-15,2-6 1 0,0-3-2 16,0-3 2 0,0-3-3-16,0-1 1 0,0-8-1 15,0 0-1-15,0-2 1 16,0-1 0-16,0 0 3 16,0 0 1-16,0 0 0 15,0 0 3-15,0 0-1 16,0 0 2-16,0 0 4 15,0 0 11-15,0-7-8 16,-3-8-6-16,-3 2 8 16,-2-3-6-16,5-3-3 15,1 0-5-15,2-3-3 0,0-6-3 16,5-5 3 0,19-1-2-16,3 1 0 0,5 9-2 15,-1 5 2-15,-2 12 2 16,-2 7-4-16,0 0-4 15,-3 1-6-15,-1 18-7 16,-3 6 7-16,-2 1 1 16,-3 1 1-16,-6 3-1 15,4-3-1-15,-7 3-9 16,-1-9 2-16,0-1-2 16,-2-2-2-16,-1-5 16 15,-2-3-33-15,0 2 23 16,0-2-25-16,0-1 14 0,-5 1 3 15,-11-2 8 1,-2 3-266-16</inkml:trace>
  <inkml:trace contextRef="#ctx0" brushRef="#br0" timeOffset="2257">2025 267 271 0,'0'0'170'16,"0"0"-34"-16,0 0-4 0,0 0-30 15,0 0-43-15,0 0-12 16,0-11-5-16,0 11-12 16,-7-1-2-16,2-2-8 15,-4 3-15-15,-4 0 9 16,-3 0 2-16,-11 0-16 15,-5 15 7-15,-2 4-1 16,-3 4-3-16,3-1-2 16,2 2 3-16,3-2-3 15,5 3-1-15,7-4-4 0,10-3 1 16,7-5-10-16,0-1-16 16,5-5 12-16,21 0 17 15,6-1 1-15,6 0 10 16,7-1-5-16,-5 4-2 15,0 3 2-15,-4 3-6 16,-9 4-4-16,-5 0-26 16,-10-1-49-16,-4-2 56 15,-7-5-35-15,-1 0 15 16,0-3 4-16,-5-1 32 16,-11-3 7-16,-6 0 10 15,-7 0 4-15,-3 0 14 16,-2-1 7-16,-3 1 3 0,4-3-23 15,5 4-2 1,9-4-6-16,10 2-7 0,9-1-21 16,0 2-129-16,0-1-335 15</inkml:trace>
  <inkml:trace contextRef="#ctx0" brushRef="#br0" timeOffset="3516">2203 150 526 0,'0'0'186'0,"0"0"-87"16,0 0 19-16,0 0-15 15,0 0-50-15,0 0-32 16,0-3 1-16,0 3-13 16,0 0 0-16,0 0-9 15,0 0-1-15,0 0 0 16,0 8-6-16,3 6 7 16,3 10 2-16,2 9 2 15,2 1 0-15,-4 9 2 16,2 0-3-16,-6 4-2 15,1 0-1-15,-3-6 1 16,0-3 4-16,0-8-5 0,0-4 4 16,0-6-3-16,0-1 0 15,0-1 6-15,0-6-2 16,0 2-4-16,0-6 2 16,0 1-3-16,0-3 2 15,0-3-1-15,0-3 0 16,0 0-1-16,0 0 1 15,0 0 0-15,0 0 6 16,0 0 0-16,0 0 3 16,0 0 1-16,0 0 3 15,0-3 4-15,0-7-10 16,2-3-7-16,4-5 0 0,-1-4 1 16,5-2-2-16,1-6 0 15,7 3-1-15,2 1-1 16,3 3-9-16,6 6 1 15,1 6 0-15,-4 5-2 16,-2 6-2-16,-2 0 7 16,-4 0-3-16,-2 16 2 15,2 6 1-15,-4 4 2 16,1 5 0-16,-6 0-2 16,-1 0-4-16,-1-2 3 15,-4-4 2-15,2-3-3 16,0-3 3-16,-4-7-9 15,4-1-3-15,0-4-3 0,-2-3-5 16,-3-4 14 0,0 0 12-16,0 0 0 0,0 0 18 15,0 0 39-15,0 0-8 16,0-11-25-16,0-8-11 16,0-4 8-16,0-10-13 15,0-5-6-15,5-2-2 16,17-8 0-16,4 1-6 15,1 8-7-15,-4 7 2 16,-9 17 2-16,-7 10-2 16,-7 5-4-16,0 0-45 15,0 9-150-15,-7 11-163 0</inkml:trace>
  <inkml:trace contextRef="#ctx0" brushRef="#br0" timeOffset="4228">2971 409 433 0,'0'0'144'0,"0"0"-40"16,0 0 28-16,0 0-59 0,0 0-24 15,0 0-4 1,0-19 2-16,0 19-8 0,0 0-27 16,0 0-10-16,0 0-2 15,0 0-1-15,0 0-2 16,0 0 2-16,0 9-2 16,0 11 3-16,0 2 15 15,0 3-7-15,0-3 1 16,0 2 0-16,0 1-6 15,0-3-2-15,0-1-1 16,7 0 0-16,4-6-2 16,2 1 1-16,-2-6 1 0,3 1-3 15,1-6-7 1,1-2 5-16,3-3 4 0,2 0 1 16,5 0 9-1,-1-15-2-15,4-4-3 0,-3-3 0 16,-7 0 0-16,-8 2 1 15,-3-1-1-15,-3 3 1 16,-3-2-2-16,3 1 0 16,-5 1 1-16,3-2 2 15,0 1 5-15,-1 1-4 16,2 3-1-16,-4 3-1 16,4 6 1-16,-4 5-2 15,0 1-1-15,0 0-3 16,0 0-3-16,0 0-3 15,0 0-5-15,0 0-2 16,0 8-1-16,0 11 14 16,0-1 2-16,0 3 1 0,0-1 0 15,0-1-2-15,0 2 2 16,0-4-3-16,0 1-4 16,6-5 0-16,4-2 1 15,3-1-4-15,-2-2 4 16,2 1 0-16,-1-3-21 15,0 1-36-15,0 1-113 16,-5 1-264-16</inkml:trace>
  <inkml:trace contextRef="#ctx0" brushRef="#br0" timeOffset="4745">3793 293 395 0,'0'0'94'16,"0"0"-3"-16,0 0 21 15,0 0-48-15,0 0-16 16,0 0-30-16,11-37-13 15,-11 37 13-15,0-1 28 16,0 1 5-16,0 0 20 0,0-3-6 16,0 1-24-16,-2 0-20 15,-7-1-16-15,-6-2-3 16,1 3 0-16,-4 2 6 16,0 0-4-16,-1 0-2 15,-3 14 0-15,3 10-1 16,-6 5-1-16,6 2 1 15,-3 2-1-15,2 4 0 16,4-3-4-16,7-4 4 16,4-3-6-16,5 0 0 15,0-6-9-15,0-2-5 16,0-3 11-16,6-7 9 0,9-3-16 16,4-3 16-16,12-3 3 15,12 0 10-15,8-6-4 16,2-15-7-16,3 2-2 15,-8-5-9-15,-6 0-48 16,-3-4-80-16,-4-1-55 16,-9-6-141-16</inkml:trace>
  <inkml:trace contextRef="#ctx0" brushRef="#br0" timeOffset="5136">4094 147 256 0,'0'0'235'0,"0"0"-97"15,0 0 55-15,0 0-64 0,0 0-35 16,0 0-38-16,-29-29-20 16,26 29-10-16,3 0-11 15,0 0-15-15,0 0-5 16,0 0-2-16,0 0-7 16,0 0 7-16,0 11 7 15,0 7 0-15,0 2 6 16,0 4-2-16,0 5-4 15,0-3 5-15,0 4-2 16,0 1-2-16,0 1 2 16,-11 9-1-16,-7-2 2 15,1 2-1-15,2 1-3 16,9-7 0-16,3-8-5 0,3-6 2 16,0-8 3-16,0-3-3 15,9-7-5-15,4 0 7 16,-2-3 1-16,2 0 10 15,-6 0-6-15,-1 0-4 16,-6 0-13-16,0 0-54 16,0 0-72-16,0 0-32 15,0 0-195-15</inkml:trace>
  <inkml:trace contextRef="#ctx0" brushRef="#br0" timeOffset="5356">3939 512 229 0,'0'0'449'0,"0"0"-332"0,0 0 13 15,0 0-33-15,0 0-65 16,0 0-25-16,96-45 3 16,-42 37-1-16,-2-4-5 15,-9 1-2-15,-1 0 1 16,-5-4-3-16,-2 0-41 15,-1 0-76-15,-13-7-87 16,-12 2-455-16</inkml:trace>
  <inkml:trace contextRef="#ctx0" brushRef="#br0" timeOffset="6562">5413 22 267 0,'0'0'189'0,"0"0"-75"15,0 0 33-15,0 0-46 0,0 0-44 16,0 0-4 0,-2-3 5-16,2 3-13 0,-3 0-19 15,3 0-4-15,-3 0-11 16,3 0-11-16,-5 10 1 16,0 21 6-16,-1 8 12 15,-2 6-14-15,-2 2 1 16,6 2-5-16,-1-3 0 15,5 1 0-15,0-8 0 16,0-5 0-16,0-11 0 16,0-10-1-16,3-5 0 15,2-4-4-15,-4-3 3 0,3-1-7 16,0 0-22-16,1 0-52 16,2 0-33-16,-3 0-76 15,-4 0-230-15</inkml:trace>
  <inkml:trace contextRef="#ctx0" brushRef="#br0" timeOffset="6818">5214 328 298 0,'0'0'229'16,"0"0"-191"-16,0 0 86 0,0 0-37 16,0 0-55-16,148-52-12 15,-102 40-3-15,6-2-7 16,9 2-8-16,0-2 0 16,-5 1-2-16,-8 0-73 15,-11-3-168-15,-16 1-281 16</inkml:trace>
  <inkml:trace contextRef="#ctx0" brushRef="#br0" timeOffset="7522">5705 9 495 0,'0'0'112'0,"0"0"-8"0,0 0 27 16,0 0-65-16,0 0-25 15,0 0-6-15,-10-9-14 16,10 9-16-16,0 0-3 16,0 0 2-16,0 0 6 15,0 0 1-15,0 0 2 16,0 0-1-16,0 0-1 16,0 0-8-16,0 0-1 15,0 9 2-15,4 11 8 16,2 1-5-16,4 6 12 15,-2 6-7-15,-7 1-8 0,3 4 2 16,-4 0-2-16,0-3-2 16,0-5 0-16,0-6-1 15,0-4 0-15,0-10-1 16,0 0-2-16,0-4-4 16,0 1-6-16,0-2 5 15,0-4-4-15,0 3-1 16,0-4 0-16,0 0 1 15,0 0 2-15,0 0 5 16,0 0 4-16,0 0 1 16,0 0 19-16,1-8 14 15,2-10-16-15,-1 1-1 16,6-3-2-16,-2-4-6 16,9-2-6-16,2 0-3 0,3 4-2 15,2 4 1-15,7 9-4 16,5 6 3-16,1-1-1 15,0 4 1-15,1 0 0 16,-3 5 1-16,-1 11-2 16,-3-3-7-16,-8 5-8 15,-6-1 1-15,-3 1-10 16,-7 1-4-16,-2 3 0 16,-3 1 11-16,0-1 7 15,0 0 13-15,0-4 8 16,-8 1-8-16,4-9 1 15,2-4-2-15,2-2 2 16,0-4-1-16,0 0 1 0,0 0-1 16,0 0-4-16,0 0-149 15,0 0-274-15</inkml:trace>
  <inkml:trace contextRef="#ctx0" brushRef="#br0" timeOffset="8055">6350 259 582 0,'0'0'80'0,"0"0"20"16,0 0-1-16,0 0-59 15,0 0-25-15,0 0-10 16,13-13 0-16,-4 8-3 16,6-2-2-16,4-1 13 15,8-3 5-15,2-3 0 16,0-1 9-16,-2-1-9 16,-6 2-11-16,-3-1 6 15,-8 2 7-15,-2 3-9 16,-4 4-2-16,-4 4 11 15,0 2-2-15,-8 0-18 0,-19 0-16 16,-2 0 16-16,-1 0 0 16,2 0 3-16,1 14 6 15,3 0-9-15,7 4-1 16,2 2 1-16,4 2 0 16,1 0-6-16,1 4 6 15,-3 0 0-15,6 5-4 16,1-5 4-16,2-1 0 15,3-3-5-15,0-8 0 16,0 2 0-16,18-6-2 16,10-7 7-16,14-3 8 15,0 0-2-15,9 0 9 0,5 0-9 16,-8-3-6-16,1-10-11 16,-12-2-55-16,-15-1-141 15</inkml:trace>
  <inkml:trace contextRef="#ctx0" brushRef="#br0" timeOffset="34215">4452 1500 243 0,'0'0'120'0,"0"0"-15"16,0 0 6-16,0 0-33 0,0 0-26 15,0 0 1-15,0 0 12 16,0-5 0-16,0 5-7 15,0-1 5-15,0-2-17 16,0 2-12-16,0-2-13 16,0-2-6-16,0 3 1 15,0-2 1-15,0 0-9 16,0 0-3-16,-5 1 3 16,-3-1-8-16,3 4-1 15,-4-2 0-15,-1-1-3 16,1 1 4-16,-1 2 7 15,2 0-7-15,1 0 0 16,-1 0 0-16,2 0 1 0,-7 0 0 16,-1 0 0-1,-1 0-1-15,-4 7-2 0,0 12-1 16,-5 3 2-16,-7 8 1 16,2-3-1-16,2 4 1 15,6-6 0-15,7-6 0 16,4-4-2-16,5-4-2 15,5-4-1-15,0 1-6 16,0-3-1-16,0 1-5 16,2 2-1-16,20 3 4 15,4-4 4-15,9 2 10 16,-1-3-9-16,0-1-11 0,-1 0 3 16,-5-1-12-16,-1 2-3 15,-6 1 4-15,-3 2 9 16,-4 0 10-16,-1 4 2 15,-2 0 2-15,2 3 4 16,3 0 1-16,6 0 0 16,1 0 0-16,1-3 0 15,3 0-1-15,-3-1-1 16,-3-7 2-16,-5 2 0 16,-11-4-1-16,-5 1-9 15,0 0-7-15,0 0-9 16,-26 5 26-16,-12 0 26 15,-18 6 50-15,-15-3-16 16,-9 4-20-16,-2 1-13 16,2-5-6-16,9 2 0 0,17-4-3 15,17-3-4-15,17-5-1 16,16-2-13-16,4 0 0 16,0 0-7-16,0 0-16 15,12 0-26-15,21 0-20 16,0 1-26-16,-9 10-108 15,-24 3-521-15</inkml:trace>
  <inkml:trace contextRef="#ctx0" brushRef="#br0" timeOffset="36697">4381 2771 128 0,'0'0'205'16,"0"0"-119"-16,0 0 31 15,0 0-35-15,0 0-30 16,0 0-10-16,0 0 9 16,0-19-3-16,0 18 0 15,2-4 2-15,-2 2-5 16,0 1-9-16,0-5 5 16,3 0-12-16,-3 2-5 15,0-2-4-15,0 3-6 16,0 0-5-16,0 0-2 15,0-2-2-15,0 0-2 0,-5 2-3 16,-3-1 2 0,2 4-2-16,-2 1 7 0,2-3-7 15,-4 3-8-15,-6 0 8 16,-3 0 4-16,-5 18 0 16,0 3-4-16,-1-1 1 15,6-1-1-15,-3 4 0 16,2-1 0-16,3 1 0 15,-4-3-1-15,3 5 1 16,1-3 0-16,2 6 0 0,9 0 0 16,1 1-2-1,5-3-4-15,0 0 0 0,0-5 2 16,19-2 3-16,10-4 0 16,8-4 1-16,6-3 1 15,10-8-1-15,7 0 0 16,1 0 3-16,0-11-3 15,-5-5 0-15,-8 0 1 16,-10 2 0-16,-15 2 1 16,-14 2 1-16,-7 2 2 15,-2 4 0-15,0-3-2 16,-2 5-3-16,-20 0-6 16,1 0 6-16,-1 2-1 15,2 0-13-15,6 0-65 16,1 0-179-16</inkml:trace>
  <inkml:trace contextRef="#ctx0" brushRef="#br0" timeOffset="38497">4166 3706 347 0,'0'0'200'16,"0"0"-113"-16,0 0 41 16,0 0-13-16,0 0-51 15,0 0-9-15,0-11-5 16,0 11-21-16,0 0-17 15,0 0-3-15,0 0 0 16,0 0 4-16,0-4-5 16,0 4 2-16,0 0 1 0,0 0-2 15,0 0 2 1,0 0-7-16,0 0-4 0,-1 0-1 16,-4 0-2-16,2 5-2 15,-4 9 5-15,-1 12 4 16,2 4-3-16,-4 5 1 15,6 2-1-15,-3-1-1 16,6-1 0-16,1-1 1 16,0-1 0-16,0-2-1 15,0-5-2-15,0-4 0 16,0-4 2-16,0-2 1 16,-4-5-1-16,3 0-1 15,-3-6 0-15,4 0 2 16,0-5 0-16,0 0-1 15,0 0 0-15,0 0 3 0,0 0-2 16,0 0-1 0,0 0 0-16,0 0 0 0,0 0 1 15,0-6 2-15,4-9 5 16,1 4-3-16,-1-5 0 16,4-2-5-16,2-2 1 15,-4 1-1-15,4-2-1 16,0 2 1-16,-2 0-2 15,1 4 1-15,-2-3 1 16,4 3 2-16,-5-1-2 16,2 1-1-16,-1 6-1 15,-2 4 2-15,-1 0-1 0,0 3-1 16,-3-2 0-16,-1 4 0 16,0 0-6-16,0 0-3 15,3 0-2-15,2 0 5 16,0 11 8-16,1 0-1 15,3 5 0-15,3 3 1 16,3 0 1-16,6 0-1 16,3-5-4-16,8 2 1 15,0 1-6-15,2-5-4 16,2-1-13-16,-7 0-14 16,-1-2 7-16,-12-3 23 15,-5-2 10-15,-5 0-2 16,-6-4 1-16,4 0-4 0,-4 0 5 15,0 0 0-15,0 0 1 16,0 0 4-16,1 0-3 16,-1 0 0-16,3 0-2 15,-3 0-2-15,0 0 1 16,2 0-5-16,-2 0 5 16,5 0-5-16,-2 0 5 15,-1 0 1-15,6 0 28 16,-4-10-2-16,6-3 14 15,1-4-8-15,0-8-21 16,4-5-3-16,-5-10 1 16,1-3 4-16,-3-9-2 15,-2 4-2-15,-3 1-1 16,2 0-1-16,-3 2 1 0,-2-1-4 16,3 6-1-1,-3 7 0-15,0 8-1 0,0 9 3 16,0 3 6-16,0 4-9 15,0 3-2-15,0 2-2 16,0 4-20-16,10-3-61 16,17 2-231-16</inkml:trace>
  <inkml:trace contextRef="#ctx0" brushRef="#br0" timeOffset="40275">5692 561 50 0,'0'0'217'0,"0"0"-96"16,0 0 0-16,0 0-14 16,0 0-30-16,0 0-22 15,0 0-5-15,3-11-4 16,-3 10 0-16,0-3 4 0,0 3 0 15,0-1-8-15,0-3-13 16,0 1-7-16,0 4-8 16,0 0 0-16,0 0-5 15,0 0-7-15,0-2-2 16,0 2-5-16,0 0 5 16,-3-3-5-16,-6 3-1 15,-1-2 6-15,-1 2 0 16,-4 0 3-16,-2 0 1 15,-3 0-2-15,1 0 0 16,5 5-2-16,-1 1 1 16,6 1-1-16,1-1 0 0,-2 3-2 15,-3 2 1 1,4-1 0-16,-3 4 0 0,3 1 1 16,1 3-1-16,-2-3 0 15,2 4-3-15,3-5 1 16,4 2 2-16,1-4-3 15,0 2 0-15,0-2-5 16,0-1-11-16,0 3 4 16,6-2 1-16,12 2-12 15,6-4 22-15,3 0-11 16,5 0 16-16,3-2-4 16,2-3 4-16,0 0 0 15,-3 1 0-15,-2-1-5 16,-8 2 0-16,-5 0 4 0,-6 0-2 15,-6 0-3-15,-7 5-11 16,0 1-2-16,0 1 8 16,-5 7 6-16,-10-4 5 15,-7-3 4-15,1 1-2 16,-2-4 1-16,-4-3 6 16,2-1 13-16,0-3 8 15,-2-4 7-15,0 0-10 16,-4 0-16-16,4 0-5 15,5 0-2-15,7 0-1 16,9 0-2-16,3 0-1 16,1 2-1-16,2 5-6 15,-3-1-75-15,0 6-70 0,3-3-191 16</inkml:trace>
  <inkml:trace contextRef="#ctx0" brushRef="#br0" timeOffset="69140">6817 2889 268 0,'0'0'247'0,"0"0"-168"16,0 0 5-16,0 0 7 15,0 0-35-15,0 0-24 16,0 0 1-16,0 0 3 16,3-3-14-16,-3 3-2 15,0 0 14-15,0 0 2 16,0 0-6-16,0 0-4 15,0 0 0-15,0 0 2 16,0-2-7-16,0 2-2 16,0 0-4-16,0 0-1 0,0 0 2 15,0 0-5 1,0 0-4-16,0 0 1 0,0 0-5 16,0 0-1-16,0 0-2 15,0 0-4-15,0 0-3 16,0 0-1-16,0 0-2 15,0 11-3-15,0 9 13 16,0 1 0-16,0 2 5 16,0-1-2-16,0-3-2 15,0 4-1-15,0-1 0 16,7 1 2-16,-3-1 0 16,4-2-2-16,-3-6 0 15,-2-2 0-15,-1-8-3 16,1-2-4-16,-3 1-4 15,0-3 0-15,0 0-8 0,0 0-5 16,0 0-10 0,0 0-23-16,5 0-52 0,0 0-51 15,4 0-234-15</inkml:trace>
  <inkml:trace contextRef="#ctx0" brushRef="#br0" timeOffset="69980">7017 3004 173 0,'0'0'343'0,"0"0"-248"16,0 0 10-16,0 0-3 15,0 0-57-15,0 0-20 16,0 0-14-16,-3-12-4 15,3 12-7-15,0-6 0 0,0 5 0 16,0-3 2-16,0-4 0 16,0 2 5-16,0-1-7 15,0 1 0-15,0-3 0 16,3 0-4-16,7-1 4 16,6-1 3-16,10-1-3 15,-1 0-3-15,3 5 2 16,-6 4 1-16,2-1-1 15,0 3 0-15,-1 1 1 16,-4 0 0-16,-3 0-4 16,-6 0-3-16,-2 5-2 15,-3 13 5-15,-2 4 4 16,-3 4 0-16,0 5 2 16,-18-2 13-16,-6-2 8 0,0-2-6 15,1-5-8-15,6-2 0 16,6-8-4-16,3-3 0 15,3-4-5-15,5 0 0 16,0-3-7-16,0 0 3 16,0 0-2-16,0 0 5 15,0 0 1-15,0 0 5 16,0 0-4-16,0 0 1 16,0 1-2-16,0-1 5 15,0 0-5-15,0 0 3 16,0 0-1-16,0 0-2 15,0 0 2-15,0 0-2 0,0 0-1 16,0 0 1-16,9 0 0 16,4 0 8-16,-2 0-6 15,2 0-1-15,2-1 0 16,4-3 1-16,5-2-2 16,3-2 1-16,1 3-1 15,-8-2-8-15,3 2-26 16,-5 3-40-16,-4 0-42 15,0 0-45-15,-4-1-114 16,-4 2-31-16</inkml:trace>
  <inkml:trace contextRef="#ctx0" brushRef="#br0" timeOffset="70429">7563 2972 320 0,'0'0'277'0,"0"0"-219"0,0 0-1 15,0 0 11-15,0 0-35 16,0 0-22-16,2-6-8 16,-2 6 3-16,0 0-4 15,0 0 2-15,0 0 12 16,0 0 6-16,0 0-11 16,0 0-10-16,0 0-1 15,0 15 0-15,0 6 48 16,-2 5-27-16,-14 5-13 15,0 7-2-15,-11 5 12 16,2-2-6-16,3-3-12 16,3-8 10-16,9-9-8 15,4-8-2-15,3-7 0 16,3-2 0-16,0-1-37 0,0 2-42 16,0-2-104-16,-5 8-382 15</inkml:trace>
  <inkml:trace contextRef="#ctx0" brushRef="#br0" timeOffset="71696">7861 3353 475 0,'0'0'164'0,"0"0"-53"15,0 0 10-15,0 0-39 0,0 0-10 16,0 0-32-16,4-16-15 16,-4 16-10-16,0 0-6 15,0 0-4-15,0 0-2 16,0 0 1-16,0 0-4 16,0 0 1-16,0-2 1 15,0 2 7-15,0 0 3 16,0 0 0-16,0 0-3 15,0 0 0-15,0 0-1 16,0 0-6-16,0 0 0 16,0 0-2-16,0 0-3 15,0 0 1-15,0 0-12 16,0 15-3-16,0 7 17 0,0 4 5 16,0-1-1-16,-8-1-1 15,3-1 0-15,3-2-1 16,2-4 0-16,0 0-2 15,0-6-2-15,0 1-5 16,0-2 1-16,0-3-2 16,0-1 2-16,0-2-12 15,0 0 5-15,0-2 3 16,0-2 1-16,0 1-6 16,0-1-14-16,0 0-36 15,0 0-39-15,0 0-76 16,5 0-167-16</inkml:trace>
  <inkml:trace contextRef="#ctx0" brushRef="#br0" timeOffset="72275">8051 3396 288 0,'0'0'138'0,"0"0"-51"0,0 0 10 15,0 0-28-15,0 0-26 16,0 0 0-16,3-4 9 15,-3 4-7-15,0 0-8 16,0 0 11-16,0 0 6 16,0 0-16-16,0 0-2 15,0 0-8-15,0 0-9 16,0 0-8-16,0 0-11 16,0 0-5-16,0 0-12 15,0 13 0-15,-10 9 11 16,-4 4 11-16,-4-1-5 15,4-2 2-15,2-2 1 0,1-7 2 16,6-1-3-16,4-4-2 16,1-5-3-16,0-1-17 15,0-1-12-15,0-1-6 16,9-1 9-16,14 0 17 16,3 0-9-16,1 0 8 15,2 0 11-15,0 0 0 16,8 0-1-16,-1-3-1 15,8-4-5-15,-6 2 1 16,-1 0-3-16,-5-1 2 16,-9 3 4-16,-7-2-10 15,-8 5-51-15,-8 0-30 16,0-2-166-16</inkml:trace>
  <inkml:trace contextRef="#ctx0" brushRef="#br0" timeOffset="72973">8274 3436 300 0,'0'0'85'0,"0"0"36"15,0 0-17-15,0 0-48 16,0 0-11-16,0 0 2 16,19 106-14-16,-19-87-22 15,0-5-4-15,0 4-3 16,0-3-4-16,0-1-5 15,0-4 3-15,0-4-201 16</inkml:trace>
  <inkml:trace contextRef="#ctx0" brushRef="#br0" timeOffset="75012">5599 1584 50 0,'0'0'261'0,"0"0"-196"0,0 0 42 15,0 0 6-15,0 0-36 16,0 0-18-16,0 0 3 16,0-4-6-16,0 3-12 15,0 1-7-15,0 0 1 16,0 0 9-16,0 0-4 16,0 0-12-16,-2 0-8 15,2 0-10-15,0 0-13 16,0-3-1-16,0 3-8 15,10-1 9-15,12-2 1 16,4 3 0-16,1 0-1 16,-8 0-1-16,-4 0 0 0,-11 0-6 15,-4 0-18 1,0 12-7-16,0 3 19 16,0 4 13-16,-6 3 6 0,-12-2-3 15,1-1 0-15,2-2-3 16,4-3 0-16,-2 2 2 15,7-8-2-15,3 1-19 16,3-3-32-16,0 0-14 16,0-1-15-16,0-2-50 15,0 1-264-15</inkml:trace>
  <inkml:trace contextRef="#ctx0" brushRef="#br0" timeOffset="75246">5713 1960 754 0,'0'0'197'0,"0"0"-120"16,0 0 6-16,0 0-47 15,0 0-36-15,0 0-1 16,0-3-12-16,0 3-85 16,-18 11-118-16</inkml:trace>
  <inkml:trace contextRef="#ctx0" brushRef="#br0" timeOffset="76276">5695 2470 161 0,'0'0'156'0,"0"0"-121"16,0 0 32-16,0 0 26 15,0 0-24-15,0 0-21 0,5-11-12 16,0 9-8-16,0 1-4 16,3-3-15-16,2 0 1 15,1 1 0-15,3-1 2 16,2 2 10-16,3 1 2 15,-2-2-9-15,-3 3-7 16,-1 0-8-16,-5 0-1 16,-2 0-5-16,-3 6-1 15,-1 9-2-15,-2 0-20 16,0 8-5-16,0-1 34 16,-11-4 0-16,-2-3 13 15,0-6 1-15,8-6-7 16,1-3 4-16,4 0-4 0,0 0 5 15,0 0 4-15,0 0 5 16,0 0-12-16,0 0-9 16,0 5-16-16,-2 6-87 15,-8-1-42-15,-7 9-442 16</inkml:trace>
  <inkml:trace contextRef="#ctx0" brushRef="#br0" timeOffset="76526">5710 2807 286 0,'0'0'304'15,"0"0"-228"-15,0 0 20 16,0 0-22-16,0 0-46 16,0 0-22-16,9-6 3 15,-9 6-9-15,0 0-100 16,-6 0-321-16</inkml:trace>
  <inkml:trace contextRef="#ctx0" brushRef="#br0" timeOffset="77417">5856 3337 503 0,'0'0'98'0,"0"0"-37"0,0 0 52 16,0 0-43-16,0 0-41 16,0 0-2-16,0-28-2 15,0 20-2-15,0-4-4 16,5-1-4-16,14 0-12 15,8 4-3-15,7 4 0 16,0 1-1-16,-4 4 0 16,-9 0-1-16,-3 0-1 15,-6 4 1-15,-2 10-9 16,-8 6-12-16,-2 6-1 16,0 5 21-16,-7-1 3 15,-15-2 0-15,-2-2 4 16,1-6 4-16,9-10 7 15,4 1-10-15,7-10-4 0,3-1-1 16,0 0-2 0,0 0-2-16,0 0 2 0,0 0 0 15,0 0-30-15,-2 4-9 16,-7-1-30-16,-4 3-40 16,-2 6-324-16</inkml:trace>
  <inkml:trace contextRef="#ctx0" brushRef="#br0" timeOffset="77658">6101 3553 244 0,'0'0'479'15,"0"0"-444"-15,0 0-5 16,0 0 45-16,0 0-29 16,0 0-31-16,8-4-3 15,-8 3-5-15,0 1-7 16,0-4-46-16,0 2-119 16</inkml:trace>
  <inkml:trace contextRef="#ctx0" brushRef="#br0" timeOffset="78732">6947 2231 211 0,'0'0'133'15,"0"0"-12"-15,0 0 13 16,0 0-41-16,0 0-20 0,0 0-12 15,0 0-15 1,0 0-8-16,0 0-19 0,1-1-6 16,3-2-13-16,5 3-3 15,6-3 3-15,4 3 15 16,5 0-15-16,0 0-1 16,-1 0-7-16,-6 0-5 15,-2 12-4-15,-6 1-19 16,-4 4-9-16,-5 0 13 15,0 6 11-15,0-1-13 16,-18 2 34-16,-1-2 0 16,3-4 6-16,3-6-2 0,5-1 4 15,2-7 12 1,3 2-10-16,1-5-7 0,-1-1 2 16,3 0 2-16,0 0-5 15,0 0-1-15,0 0 2 16,0 4-3-16,0-4-6 15,0 8-67-15,0-1-143 16,0 5-193-16</inkml:trace>
  <inkml:trace contextRef="#ctx0" brushRef="#br0" timeOffset="78925">7014 2591 526 0,'0'0'175'0,"0"0"-168"0,0 0 76 15,0 0 8-15,0 0-52 16,0 0-24-16,0 0-15 16,0 1-37-16,0 2-303 15</inkml:trace>
  <inkml:trace contextRef="#ctx0" brushRef="#br0" timeOffset="80269">8575 1482 135 0,'0'0'85'0,"0"0"61"15,0 0 56-15,0 0-90 16,0 0-25-16,0 0-30 16,-30 0-7-16,30 0-19 15,0 0-6-15,0 0 16 16,3 0-41-16,11 0 7 15,9-1-3-15,3 1 4 16,6 0-8-16,0 0-3 16,-8 0-12-16,-5 10-3 0,-5 10-6 15,-5 2-3 1,-9 8 7-16,0-1 7 0,-23 2 5 16,-15 2 7-16,-4-7 1 15,0-3 4-15,13-8-3 16,7-7 6-16,12-4-2 15,10-4-5-15,0 0 4 16,0 0-4-16,0 0-7 16,18 0 4-16,15 0-4 15,4 0-157-15,-9 7-418 16</inkml:trace>
  <inkml:trace contextRef="#ctx0" brushRef="#br0" timeOffset="80517">8572 1987 251 0,'0'0'329'15,"0"0"-216"-15,0 0-3 16,0 0-17-16,0 0-60 16,0 0-33-16,10 0-7 15,-2 0-47-15,-7 0-171 0</inkml:trace>
  <inkml:trace contextRef="#ctx0" brushRef="#br0" timeOffset="81506">8708 2292 24 0,'0'0'452'16,"0"0"-367"-16,0 0-11 15,0 0 39-15,0 0-37 16,0 0-44-16,5-21-5 16,3 19-11-16,3-1-12 15,-1 3-4-15,3 0-3 0,-2 0-1 16,0 0 4-16,-1 3-12 16,-4 4-15-16,-1 8-6 15,-2 3-34-15,-3 3-4 16,0 1 56-16,0 0 15 15,-17-3 0-15,2-1 2 16,3-4 5-16,2-9-7 16,4 3 1-16,-4-8-1 15,2 0 29-15,-3 0-5 16,-5 0-16-16,0 0-3 16,1 1-2-16,1-1 9 15,4 0-1-15,2 0-1 16,3 0 7-16,5 0-1 0,0 0-12 15,0 0-4 1,0 2-4-16,0 1-4 0,0 1-20 16,0 0-118-16,5 1-111 15</inkml:trace>
  <inkml:trace contextRef="#ctx0" brushRef="#br0" timeOffset="81800">8752 2584 389 0,'0'0'388'16,"0"0"-283"-16,0 0-13 15,0 0 6-15,0 0-55 16,0 0-43-16,0-5-9 16,-15 5-164-16,-14 0-337 15</inkml:trace>
  <inkml:trace contextRef="#ctx0" brushRef="#br0" timeOffset="82722">8731 2985 264 0,'0'0'361'15,"0"0"-296"-15,0 0 29 16,0 0-6-16,0 0-33 16,0 0-33-16,0-22-5 15,0 19-6-15,0 2-5 16,6-3-6-16,7 1-5 16,6-2 5-16,9 3-5 15,-4 0 5-15,0 2 0 16,-7 0 0-16,-5 0-3 15,-3 0-4-15,-1 0-6 0,-6 12-15 16,-2 6-5-16,0 7-12 16,-5 4 29-16,-21-1 16 15,-1 0 3-15,0-6 14 16,6-6-8-16,8-1-1 16,5-9-4-16,7-1-3 15,1-4-1-15,0-1 0 16,0 0-13-16,0 0-9 15,4 2-77-15,6 2-221 16</inkml:trace>
  <inkml:trace contextRef="#ctx0" brushRef="#br0" timeOffset="82998">8689 3346 390 0,'0'0'200'0,"0"0"-86"15,0 0 42-15,0 0-37 16,0 0-41-16,0 0-26 0,0 0-8 15,0 0-16-15,0-5-26 16,0 1-2-16,0-2-72 16,-9-2-281-16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15F1D9-884D-41D9-96D2-9A92A4793127}" type="datetimeFigureOut">
              <a:rPr lang="en-IN" smtClean="0"/>
              <a:t>13-07-2020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3C58D0-0259-4AA5-A861-577CA019336C}" type="slidenum">
              <a:rPr lang="en-IN" smtClean="0"/>
              <a:t>‹#›</a:t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697723-E498-4D64-BBB6-490ED1364AC9}" type="datetimeFigureOut">
              <a:rPr lang="en-IN" smtClean="0"/>
              <a:t>13-07-2020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0BA08-B69C-4752-B2CF-0C56A0BACDE6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697723-E498-4D64-BBB6-490ED1364AC9}" type="datetimeFigureOut">
              <a:rPr lang="en-IN" smtClean="0"/>
              <a:t>13-07-2020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0BA08-B69C-4752-B2CF-0C56A0BACDE6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697723-E498-4D64-BBB6-490ED1364AC9}" type="datetimeFigureOut">
              <a:rPr lang="en-IN" smtClean="0"/>
              <a:t>13-07-2020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0BA08-B69C-4752-B2CF-0C56A0BACDE6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697723-E498-4D64-BBB6-490ED1364AC9}" type="datetimeFigureOut">
              <a:rPr lang="en-IN" smtClean="0"/>
              <a:t>13-07-2020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0BA08-B69C-4752-B2CF-0C56A0BACDE6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697723-E498-4D64-BBB6-490ED1364AC9}" type="datetimeFigureOut">
              <a:rPr lang="en-IN" smtClean="0"/>
              <a:t>13-07-2020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0BA08-B69C-4752-B2CF-0C56A0BACDE6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697723-E498-4D64-BBB6-490ED1364AC9}" type="datetimeFigureOut">
              <a:rPr lang="en-IN" smtClean="0"/>
              <a:t>13-07-2020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0BA08-B69C-4752-B2CF-0C56A0BACDE6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697723-E498-4D64-BBB6-490ED1364AC9}" type="datetimeFigureOut">
              <a:rPr lang="en-IN" smtClean="0"/>
              <a:t>13-07-2020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0BA08-B69C-4752-B2CF-0C56A0BACDE6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697723-E498-4D64-BBB6-490ED1364AC9}" type="datetimeFigureOut">
              <a:rPr lang="en-IN" smtClean="0"/>
              <a:t>13-07-2020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0BA08-B69C-4752-B2CF-0C56A0BACDE6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697723-E498-4D64-BBB6-490ED1364AC9}" type="datetimeFigureOut">
              <a:rPr lang="en-IN" smtClean="0"/>
              <a:t>13-07-2020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0BA08-B69C-4752-B2CF-0C56A0BACDE6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697723-E498-4D64-BBB6-490ED1364AC9}" type="datetimeFigureOut">
              <a:rPr lang="en-IN" smtClean="0"/>
              <a:t>13-07-2020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0BA08-B69C-4752-B2CF-0C56A0BACDE6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697723-E498-4D64-BBB6-490ED1364AC9}" type="datetimeFigureOut">
              <a:rPr lang="en-IN" smtClean="0"/>
              <a:t>13-07-2020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0BA08-B69C-4752-B2CF-0C56A0BACDE6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697723-E498-4D64-BBB6-490ED1364AC9}" type="datetimeFigureOut">
              <a:rPr lang="en-IN" smtClean="0"/>
              <a:t>13-07-2020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30BA08-B69C-4752-B2CF-0C56A0BACDE6}" type="slidenum">
              <a:rPr lang="en-IN" smtClean="0"/>
              <a:t>‹#›</a:t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2.xml"/><Relationship Id="rId21" Type="http://schemas.openxmlformats.org/officeDocument/2006/relationships/image" Target="../media/image34.emf"/><Relationship Id="rId42" Type="http://schemas.openxmlformats.org/officeDocument/2006/relationships/customXml" Target="../ink/ink20.xml"/><Relationship Id="rId47" Type="http://schemas.openxmlformats.org/officeDocument/2006/relationships/image" Target="../media/image47.emf"/><Relationship Id="rId63" Type="http://schemas.openxmlformats.org/officeDocument/2006/relationships/image" Target="../media/image55.emf"/><Relationship Id="rId68" Type="http://schemas.openxmlformats.org/officeDocument/2006/relationships/customXml" Target="../ink/ink33.xml"/><Relationship Id="rId84" Type="http://schemas.openxmlformats.org/officeDocument/2006/relationships/customXml" Target="../ink/ink41.xml"/><Relationship Id="rId89" Type="http://schemas.openxmlformats.org/officeDocument/2006/relationships/image" Target="../media/image68.emf"/><Relationship Id="rId16" Type="http://schemas.openxmlformats.org/officeDocument/2006/relationships/customXml" Target="../ink/ink7.xml"/><Relationship Id="rId11" Type="http://schemas.openxmlformats.org/officeDocument/2006/relationships/image" Target="../media/image29.emf"/><Relationship Id="rId32" Type="http://schemas.openxmlformats.org/officeDocument/2006/relationships/customXml" Target="../ink/ink15.xml"/><Relationship Id="rId37" Type="http://schemas.openxmlformats.org/officeDocument/2006/relationships/image" Target="../media/image42.emf"/><Relationship Id="rId53" Type="http://schemas.openxmlformats.org/officeDocument/2006/relationships/image" Target="../media/image50.emf"/><Relationship Id="rId58" Type="http://schemas.openxmlformats.org/officeDocument/2006/relationships/customXml" Target="../ink/ink28.xml"/><Relationship Id="rId74" Type="http://schemas.openxmlformats.org/officeDocument/2006/relationships/customXml" Target="../ink/ink36.xml"/><Relationship Id="rId79" Type="http://schemas.openxmlformats.org/officeDocument/2006/relationships/image" Target="../media/image63.emf"/><Relationship Id="rId5" Type="http://schemas.openxmlformats.org/officeDocument/2006/relationships/image" Target="../media/image26.emf"/><Relationship Id="rId90" Type="http://schemas.openxmlformats.org/officeDocument/2006/relationships/customXml" Target="../ink/ink44.xml"/><Relationship Id="rId95" Type="http://schemas.openxmlformats.org/officeDocument/2006/relationships/image" Target="../media/image71.emf"/><Relationship Id="rId22" Type="http://schemas.openxmlformats.org/officeDocument/2006/relationships/customXml" Target="../ink/ink10.xml"/><Relationship Id="rId27" Type="http://schemas.openxmlformats.org/officeDocument/2006/relationships/image" Target="../media/image37.emf"/><Relationship Id="rId43" Type="http://schemas.openxmlformats.org/officeDocument/2006/relationships/image" Target="../media/image45.emf"/><Relationship Id="rId48" Type="http://schemas.openxmlformats.org/officeDocument/2006/relationships/customXml" Target="../ink/ink23.xml"/><Relationship Id="rId64" Type="http://schemas.openxmlformats.org/officeDocument/2006/relationships/customXml" Target="../ink/ink31.xml"/><Relationship Id="rId69" Type="http://schemas.openxmlformats.org/officeDocument/2006/relationships/image" Target="../media/image58.emf"/><Relationship Id="rId8" Type="http://schemas.openxmlformats.org/officeDocument/2006/relationships/customXml" Target="../ink/ink3.xml"/><Relationship Id="rId51" Type="http://schemas.openxmlformats.org/officeDocument/2006/relationships/image" Target="../media/image49.emf"/><Relationship Id="rId72" Type="http://schemas.openxmlformats.org/officeDocument/2006/relationships/customXml" Target="../ink/ink35.xml"/><Relationship Id="rId80" Type="http://schemas.openxmlformats.org/officeDocument/2006/relationships/customXml" Target="../ink/ink39.xml"/><Relationship Id="rId85" Type="http://schemas.openxmlformats.org/officeDocument/2006/relationships/image" Target="../media/image66.emf"/><Relationship Id="rId93" Type="http://schemas.openxmlformats.org/officeDocument/2006/relationships/image" Target="../media/image70.emf"/><Relationship Id="rId3" Type="http://schemas.openxmlformats.org/officeDocument/2006/relationships/image" Target="../media/image21.jpeg"/><Relationship Id="rId12" Type="http://schemas.openxmlformats.org/officeDocument/2006/relationships/customXml" Target="../ink/ink5.xml"/><Relationship Id="rId17" Type="http://schemas.openxmlformats.org/officeDocument/2006/relationships/image" Target="../media/image32.emf"/><Relationship Id="rId25" Type="http://schemas.openxmlformats.org/officeDocument/2006/relationships/image" Target="../media/image36.emf"/><Relationship Id="rId33" Type="http://schemas.openxmlformats.org/officeDocument/2006/relationships/image" Target="../media/image40.emf"/><Relationship Id="rId38" Type="http://schemas.openxmlformats.org/officeDocument/2006/relationships/customXml" Target="../ink/ink18.xml"/><Relationship Id="rId46" Type="http://schemas.openxmlformats.org/officeDocument/2006/relationships/customXml" Target="../ink/ink22.xml"/><Relationship Id="rId59" Type="http://schemas.openxmlformats.org/officeDocument/2006/relationships/image" Target="../media/image53.emf"/><Relationship Id="rId67" Type="http://schemas.openxmlformats.org/officeDocument/2006/relationships/image" Target="../media/image57.emf"/><Relationship Id="rId20" Type="http://schemas.openxmlformats.org/officeDocument/2006/relationships/customXml" Target="../ink/ink9.xml"/><Relationship Id="rId41" Type="http://schemas.openxmlformats.org/officeDocument/2006/relationships/image" Target="../media/image44.emf"/><Relationship Id="rId54" Type="http://schemas.openxmlformats.org/officeDocument/2006/relationships/customXml" Target="../ink/ink26.xml"/><Relationship Id="rId62" Type="http://schemas.openxmlformats.org/officeDocument/2006/relationships/customXml" Target="../ink/ink30.xml"/><Relationship Id="rId70" Type="http://schemas.openxmlformats.org/officeDocument/2006/relationships/customXml" Target="../ink/ink34.xml"/><Relationship Id="rId75" Type="http://schemas.openxmlformats.org/officeDocument/2006/relationships/image" Target="../media/image61.emf"/><Relationship Id="rId83" Type="http://schemas.openxmlformats.org/officeDocument/2006/relationships/image" Target="../media/image65.emf"/><Relationship Id="rId88" Type="http://schemas.openxmlformats.org/officeDocument/2006/relationships/customXml" Target="../ink/ink43.xml"/><Relationship Id="rId91" Type="http://schemas.openxmlformats.org/officeDocument/2006/relationships/image" Target="../media/image69.em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15" Type="http://schemas.openxmlformats.org/officeDocument/2006/relationships/image" Target="../media/image31.emf"/><Relationship Id="rId23" Type="http://schemas.openxmlformats.org/officeDocument/2006/relationships/image" Target="../media/image35.emf"/><Relationship Id="rId28" Type="http://schemas.openxmlformats.org/officeDocument/2006/relationships/customXml" Target="../ink/ink13.xml"/><Relationship Id="rId36" Type="http://schemas.openxmlformats.org/officeDocument/2006/relationships/customXml" Target="../ink/ink17.xml"/><Relationship Id="rId49" Type="http://schemas.openxmlformats.org/officeDocument/2006/relationships/image" Target="../media/image48.emf"/><Relationship Id="rId57" Type="http://schemas.openxmlformats.org/officeDocument/2006/relationships/image" Target="../media/image52.emf"/><Relationship Id="rId10" Type="http://schemas.openxmlformats.org/officeDocument/2006/relationships/customXml" Target="../ink/ink4.xml"/><Relationship Id="rId31" Type="http://schemas.openxmlformats.org/officeDocument/2006/relationships/image" Target="../media/image39.emf"/><Relationship Id="rId44" Type="http://schemas.openxmlformats.org/officeDocument/2006/relationships/customXml" Target="../ink/ink21.xml"/><Relationship Id="rId52" Type="http://schemas.openxmlformats.org/officeDocument/2006/relationships/customXml" Target="../ink/ink25.xml"/><Relationship Id="rId60" Type="http://schemas.openxmlformats.org/officeDocument/2006/relationships/customXml" Target="../ink/ink29.xml"/><Relationship Id="rId65" Type="http://schemas.openxmlformats.org/officeDocument/2006/relationships/image" Target="../media/image56.emf"/><Relationship Id="rId73" Type="http://schemas.openxmlformats.org/officeDocument/2006/relationships/image" Target="../media/image60.emf"/><Relationship Id="rId78" Type="http://schemas.openxmlformats.org/officeDocument/2006/relationships/customXml" Target="../ink/ink38.xml"/><Relationship Id="rId81" Type="http://schemas.openxmlformats.org/officeDocument/2006/relationships/image" Target="../media/image64.emf"/><Relationship Id="rId86" Type="http://schemas.openxmlformats.org/officeDocument/2006/relationships/customXml" Target="../ink/ink42.xml"/><Relationship Id="rId94" Type="http://schemas.openxmlformats.org/officeDocument/2006/relationships/customXml" Target="../ink/ink46.xml"/><Relationship Id="rId4" Type="http://schemas.openxmlformats.org/officeDocument/2006/relationships/customXml" Target="../ink/ink1.xml"/><Relationship Id="rId9" Type="http://schemas.openxmlformats.org/officeDocument/2006/relationships/image" Target="../media/image28.emf"/><Relationship Id="rId13" Type="http://schemas.openxmlformats.org/officeDocument/2006/relationships/image" Target="../media/image30.emf"/><Relationship Id="rId18" Type="http://schemas.openxmlformats.org/officeDocument/2006/relationships/customXml" Target="../ink/ink8.xml"/><Relationship Id="rId39" Type="http://schemas.openxmlformats.org/officeDocument/2006/relationships/image" Target="../media/image43.emf"/><Relationship Id="rId34" Type="http://schemas.openxmlformats.org/officeDocument/2006/relationships/customXml" Target="../ink/ink16.xml"/><Relationship Id="rId50" Type="http://schemas.openxmlformats.org/officeDocument/2006/relationships/customXml" Target="../ink/ink24.xml"/><Relationship Id="rId55" Type="http://schemas.openxmlformats.org/officeDocument/2006/relationships/image" Target="../media/image51.emf"/><Relationship Id="rId76" Type="http://schemas.openxmlformats.org/officeDocument/2006/relationships/customXml" Target="../ink/ink37.xml"/><Relationship Id="rId7" Type="http://schemas.openxmlformats.org/officeDocument/2006/relationships/image" Target="../media/image27.emf"/><Relationship Id="rId71" Type="http://schemas.openxmlformats.org/officeDocument/2006/relationships/image" Target="../media/image59.emf"/><Relationship Id="rId92" Type="http://schemas.openxmlformats.org/officeDocument/2006/relationships/customXml" Target="../ink/ink45.xml"/><Relationship Id="rId2" Type="http://schemas.openxmlformats.org/officeDocument/2006/relationships/image" Target="../media/image2.png"/><Relationship Id="rId29" Type="http://schemas.openxmlformats.org/officeDocument/2006/relationships/image" Target="../media/image38.emf"/><Relationship Id="rId24" Type="http://schemas.openxmlformats.org/officeDocument/2006/relationships/customXml" Target="../ink/ink11.xml"/><Relationship Id="rId40" Type="http://schemas.openxmlformats.org/officeDocument/2006/relationships/customXml" Target="../ink/ink19.xml"/><Relationship Id="rId45" Type="http://schemas.openxmlformats.org/officeDocument/2006/relationships/image" Target="../media/image46.emf"/><Relationship Id="rId66" Type="http://schemas.openxmlformats.org/officeDocument/2006/relationships/customXml" Target="../ink/ink32.xml"/><Relationship Id="rId87" Type="http://schemas.openxmlformats.org/officeDocument/2006/relationships/image" Target="../media/image67.emf"/><Relationship Id="rId61" Type="http://schemas.openxmlformats.org/officeDocument/2006/relationships/image" Target="../media/image54.emf"/><Relationship Id="rId82" Type="http://schemas.openxmlformats.org/officeDocument/2006/relationships/customXml" Target="../ink/ink40.xml"/><Relationship Id="rId19" Type="http://schemas.openxmlformats.org/officeDocument/2006/relationships/image" Target="../media/image33.emf"/><Relationship Id="rId14" Type="http://schemas.openxmlformats.org/officeDocument/2006/relationships/customXml" Target="../ink/ink6.xml"/><Relationship Id="rId30" Type="http://schemas.openxmlformats.org/officeDocument/2006/relationships/customXml" Target="../ink/ink14.xml"/><Relationship Id="rId35" Type="http://schemas.openxmlformats.org/officeDocument/2006/relationships/image" Target="../media/image41.emf"/><Relationship Id="rId56" Type="http://schemas.openxmlformats.org/officeDocument/2006/relationships/customXml" Target="../ink/ink27.xml"/><Relationship Id="rId77" Type="http://schemas.openxmlformats.org/officeDocument/2006/relationships/image" Target="../media/image62.emf"/></Relationships>
</file>

<file path=ppt/slides/_rels/slide21.xml.rels><?xml version="1.0" encoding="UTF-8" standalone="yes"?>
<Relationships xmlns="http://schemas.openxmlformats.org/package/2006/relationships"><Relationship Id="rId26" Type="http://schemas.openxmlformats.org/officeDocument/2006/relationships/customXml" Target="../ink/ink58.xml"/><Relationship Id="rId21" Type="http://schemas.openxmlformats.org/officeDocument/2006/relationships/image" Target="../media/image80.emf"/><Relationship Id="rId42" Type="http://schemas.openxmlformats.org/officeDocument/2006/relationships/customXml" Target="../ink/ink66.xml"/><Relationship Id="rId47" Type="http://schemas.openxmlformats.org/officeDocument/2006/relationships/image" Target="../media/image93.emf"/><Relationship Id="rId63" Type="http://schemas.openxmlformats.org/officeDocument/2006/relationships/image" Target="../media/image101.emf"/><Relationship Id="rId68" Type="http://schemas.openxmlformats.org/officeDocument/2006/relationships/customXml" Target="../ink/ink79.xml"/><Relationship Id="rId84" Type="http://schemas.openxmlformats.org/officeDocument/2006/relationships/customXml" Target="../ink/ink87.xml"/><Relationship Id="rId89" Type="http://schemas.openxmlformats.org/officeDocument/2006/relationships/image" Target="../media/image114.emf"/><Relationship Id="rId16" Type="http://schemas.openxmlformats.org/officeDocument/2006/relationships/customXml" Target="../ink/ink53.xml"/><Relationship Id="rId11" Type="http://schemas.openxmlformats.org/officeDocument/2006/relationships/image" Target="../media/image75.emf"/><Relationship Id="rId32" Type="http://schemas.openxmlformats.org/officeDocument/2006/relationships/customXml" Target="../ink/ink61.xml"/><Relationship Id="rId37" Type="http://schemas.openxmlformats.org/officeDocument/2006/relationships/image" Target="../media/image88.emf"/><Relationship Id="rId53" Type="http://schemas.openxmlformats.org/officeDocument/2006/relationships/image" Target="../media/image96.emf"/><Relationship Id="rId58" Type="http://schemas.openxmlformats.org/officeDocument/2006/relationships/customXml" Target="../ink/ink74.xml"/><Relationship Id="rId74" Type="http://schemas.openxmlformats.org/officeDocument/2006/relationships/customXml" Target="../ink/ink82.xml"/><Relationship Id="rId79" Type="http://schemas.openxmlformats.org/officeDocument/2006/relationships/image" Target="../media/image109.emf"/><Relationship Id="rId102" Type="http://schemas.openxmlformats.org/officeDocument/2006/relationships/customXml" Target="../ink/ink96.xml"/><Relationship Id="rId5" Type="http://schemas.openxmlformats.org/officeDocument/2006/relationships/image" Target="../media/image72.emf"/><Relationship Id="rId90" Type="http://schemas.openxmlformats.org/officeDocument/2006/relationships/customXml" Target="../ink/ink90.xml"/><Relationship Id="rId95" Type="http://schemas.openxmlformats.org/officeDocument/2006/relationships/image" Target="../media/image117.emf"/><Relationship Id="rId22" Type="http://schemas.openxmlformats.org/officeDocument/2006/relationships/customXml" Target="../ink/ink56.xml"/><Relationship Id="rId27" Type="http://schemas.openxmlformats.org/officeDocument/2006/relationships/image" Target="../media/image83.emf"/><Relationship Id="rId43" Type="http://schemas.openxmlformats.org/officeDocument/2006/relationships/image" Target="../media/image91.emf"/><Relationship Id="rId48" Type="http://schemas.openxmlformats.org/officeDocument/2006/relationships/customXml" Target="../ink/ink69.xml"/><Relationship Id="rId64" Type="http://schemas.openxmlformats.org/officeDocument/2006/relationships/customXml" Target="../ink/ink77.xml"/><Relationship Id="rId69" Type="http://schemas.openxmlformats.org/officeDocument/2006/relationships/image" Target="../media/image104.emf"/><Relationship Id="rId80" Type="http://schemas.openxmlformats.org/officeDocument/2006/relationships/customXml" Target="../ink/ink85.xml"/><Relationship Id="rId85" Type="http://schemas.openxmlformats.org/officeDocument/2006/relationships/image" Target="../media/image112.emf"/><Relationship Id="rId12" Type="http://schemas.openxmlformats.org/officeDocument/2006/relationships/customXml" Target="../ink/ink51.xml"/><Relationship Id="rId17" Type="http://schemas.openxmlformats.org/officeDocument/2006/relationships/image" Target="../media/image78.emf"/><Relationship Id="rId25" Type="http://schemas.openxmlformats.org/officeDocument/2006/relationships/image" Target="../media/image82.emf"/><Relationship Id="rId33" Type="http://schemas.openxmlformats.org/officeDocument/2006/relationships/image" Target="../media/image86.emf"/><Relationship Id="rId38" Type="http://schemas.openxmlformats.org/officeDocument/2006/relationships/customXml" Target="../ink/ink64.xml"/><Relationship Id="rId46" Type="http://schemas.openxmlformats.org/officeDocument/2006/relationships/customXml" Target="../ink/ink68.xml"/><Relationship Id="rId59" Type="http://schemas.openxmlformats.org/officeDocument/2006/relationships/image" Target="../media/image99.emf"/><Relationship Id="rId67" Type="http://schemas.openxmlformats.org/officeDocument/2006/relationships/image" Target="../media/image103.emf"/><Relationship Id="rId103" Type="http://schemas.openxmlformats.org/officeDocument/2006/relationships/image" Target="../media/image121.emf"/><Relationship Id="rId20" Type="http://schemas.openxmlformats.org/officeDocument/2006/relationships/customXml" Target="../ink/ink55.xml"/><Relationship Id="rId41" Type="http://schemas.openxmlformats.org/officeDocument/2006/relationships/image" Target="../media/image90.emf"/><Relationship Id="rId54" Type="http://schemas.openxmlformats.org/officeDocument/2006/relationships/customXml" Target="../ink/ink72.xml"/><Relationship Id="rId62" Type="http://schemas.openxmlformats.org/officeDocument/2006/relationships/customXml" Target="../ink/ink76.xml"/><Relationship Id="rId70" Type="http://schemas.openxmlformats.org/officeDocument/2006/relationships/customXml" Target="../ink/ink80.xml"/><Relationship Id="rId75" Type="http://schemas.openxmlformats.org/officeDocument/2006/relationships/image" Target="../media/image107.emf"/><Relationship Id="rId83" Type="http://schemas.openxmlformats.org/officeDocument/2006/relationships/image" Target="../media/image111.emf"/><Relationship Id="rId88" Type="http://schemas.openxmlformats.org/officeDocument/2006/relationships/customXml" Target="../ink/ink89.xml"/><Relationship Id="rId91" Type="http://schemas.openxmlformats.org/officeDocument/2006/relationships/image" Target="../media/image115.emf"/><Relationship Id="rId96" Type="http://schemas.openxmlformats.org/officeDocument/2006/relationships/customXml" Target="../ink/ink93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8.xml"/><Relationship Id="rId15" Type="http://schemas.openxmlformats.org/officeDocument/2006/relationships/image" Target="../media/image77.emf"/><Relationship Id="rId23" Type="http://schemas.openxmlformats.org/officeDocument/2006/relationships/image" Target="../media/image81.emf"/><Relationship Id="rId28" Type="http://schemas.openxmlformats.org/officeDocument/2006/relationships/customXml" Target="../ink/ink59.xml"/><Relationship Id="rId36" Type="http://schemas.openxmlformats.org/officeDocument/2006/relationships/customXml" Target="../ink/ink63.xml"/><Relationship Id="rId49" Type="http://schemas.openxmlformats.org/officeDocument/2006/relationships/image" Target="../media/image94.emf"/><Relationship Id="rId57" Type="http://schemas.openxmlformats.org/officeDocument/2006/relationships/image" Target="../media/image98.emf"/><Relationship Id="rId10" Type="http://schemas.openxmlformats.org/officeDocument/2006/relationships/customXml" Target="../ink/ink50.xml"/><Relationship Id="rId31" Type="http://schemas.openxmlformats.org/officeDocument/2006/relationships/image" Target="../media/image85.emf"/><Relationship Id="rId44" Type="http://schemas.openxmlformats.org/officeDocument/2006/relationships/customXml" Target="../ink/ink67.xml"/><Relationship Id="rId52" Type="http://schemas.openxmlformats.org/officeDocument/2006/relationships/customXml" Target="../ink/ink71.xml"/><Relationship Id="rId60" Type="http://schemas.openxmlformats.org/officeDocument/2006/relationships/customXml" Target="../ink/ink75.xml"/><Relationship Id="rId65" Type="http://schemas.openxmlformats.org/officeDocument/2006/relationships/image" Target="../media/image102.emf"/><Relationship Id="rId73" Type="http://schemas.openxmlformats.org/officeDocument/2006/relationships/image" Target="../media/image106.emf"/><Relationship Id="rId78" Type="http://schemas.openxmlformats.org/officeDocument/2006/relationships/customXml" Target="../ink/ink84.xml"/><Relationship Id="rId81" Type="http://schemas.openxmlformats.org/officeDocument/2006/relationships/image" Target="../media/image110.emf"/><Relationship Id="rId86" Type="http://schemas.openxmlformats.org/officeDocument/2006/relationships/customXml" Target="../ink/ink88.xml"/><Relationship Id="rId94" Type="http://schemas.openxmlformats.org/officeDocument/2006/relationships/customXml" Target="../ink/ink92.xml"/><Relationship Id="rId99" Type="http://schemas.openxmlformats.org/officeDocument/2006/relationships/image" Target="../media/image119.emf"/><Relationship Id="rId101" Type="http://schemas.openxmlformats.org/officeDocument/2006/relationships/image" Target="../media/image120.emf"/><Relationship Id="rId4" Type="http://schemas.openxmlformats.org/officeDocument/2006/relationships/customXml" Target="../ink/ink47.xml"/><Relationship Id="rId9" Type="http://schemas.openxmlformats.org/officeDocument/2006/relationships/image" Target="../media/image74.emf"/><Relationship Id="rId13" Type="http://schemas.openxmlformats.org/officeDocument/2006/relationships/image" Target="../media/image76.emf"/><Relationship Id="rId18" Type="http://schemas.openxmlformats.org/officeDocument/2006/relationships/customXml" Target="../ink/ink54.xml"/><Relationship Id="rId39" Type="http://schemas.openxmlformats.org/officeDocument/2006/relationships/image" Target="../media/image89.emf"/><Relationship Id="rId34" Type="http://schemas.openxmlformats.org/officeDocument/2006/relationships/customXml" Target="../ink/ink62.xml"/><Relationship Id="rId50" Type="http://schemas.openxmlformats.org/officeDocument/2006/relationships/customXml" Target="../ink/ink70.xml"/><Relationship Id="rId55" Type="http://schemas.openxmlformats.org/officeDocument/2006/relationships/image" Target="../media/image97.emf"/><Relationship Id="rId76" Type="http://schemas.openxmlformats.org/officeDocument/2006/relationships/customXml" Target="../ink/ink83.xml"/><Relationship Id="rId97" Type="http://schemas.openxmlformats.org/officeDocument/2006/relationships/image" Target="../media/image118.emf"/><Relationship Id="rId7" Type="http://schemas.openxmlformats.org/officeDocument/2006/relationships/image" Target="../media/image73.emf"/><Relationship Id="rId71" Type="http://schemas.openxmlformats.org/officeDocument/2006/relationships/image" Target="../media/image105.emf"/><Relationship Id="rId92" Type="http://schemas.openxmlformats.org/officeDocument/2006/relationships/customXml" Target="../ink/ink91.xml"/><Relationship Id="rId2" Type="http://schemas.openxmlformats.org/officeDocument/2006/relationships/image" Target="../media/image2.png"/><Relationship Id="rId29" Type="http://schemas.openxmlformats.org/officeDocument/2006/relationships/image" Target="../media/image84.emf"/><Relationship Id="rId24" Type="http://schemas.openxmlformats.org/officeDocument/2006/relationships/customXml" Target="../ink/ink57.xml"/><Relationship Id="rId40" Type="http://schemas.openxmlformats.org/officeDocument/2006/relationships/customXml" Target="../ink/ink65.xml"/><Relationship Id="rId45" Type="http://schemas.openxmlformats.org/officeDocument/2006/relationships/image" Target="../media/image92.emf"/><Relationship Id="rId66" Type="http://schemas.openxmlformats.org/officeDocument/2006/relationships/customXml" Target="../ink/ink78.xml"/><Relationship Id="rId87" Type="http://schemas.openxmlformats.org/officeDocument/2006/relationships/image" Target="../media/image113.emf"/><Relationship Id="rId61" Type="http://schemas.openxmlformats.org/officeDocument/2006/relationships/image" Target="../media/image100.emf"/><Relationship Id="rId82" Type="http://schemas.openxmlformats.org/officeDocument/2006/relationships/customXml" Target="../ink/ink86.xml"/><Relationship Id="rId19" Type="http://schemas.openxmlformats.org/officeDocument/2006/relationships/image" Target="../media/image79.emf"/><Relationship Id="rId14" Type="http://schemas.openxmlformats.org/officeDocument/2006/relationships/customXml" Target="../ink/ink52.xml"/><Relationship Id="rId30" Type="http://schemas.openxmlformats.org/officeDocument/2006/relationships/customXml" Target="../ink/ink60.xml"/><Relationship Id="rId35" Type="http://schemas.openxmlformats.org/officeDocument/2006/relationships/image" Target="../media/image87.emf"/><Relationship Id="rId56" Type="http://schemas.openxmlformats.org/officeDocument/2006/relationships/customXml" Target="../ink/ink73.xml"/><Relationship Id="rId77" Type="http://schemas.openxmlformats.org/officeDocument/2006/relationships/image" Target="../media/image108.emf"/><Relationship Id="rId100" Type="http://schemas.openxmlformats.org/officeDocument/2006/relationships/customXml" Target="../ink/ink95.xml"/><Relationship Id="rId8" Type="http://schemas.openxmlformats.org/officeDocument/2006/relationships/customXml" Target="../ink/ink49.xml"/><Relationship Id="rId51" Type="http://schemas.openxmlformats.org/officeDocument/2006/relationships/image" Target="../media/image95.emf"/><Relationship Id="rId72" Type="http://schemas.openxmlformats.org/officeDocument/2006/relationships/customXml" Target="../ink/ink81.xml"/><Relationship Id="rId93" Type="http://schemas.openxmlformats.org/officeDocument/2006/relationships/image" Target="../media/image116.emf"/><Relationship Id="rId98" Type="http://schemas.openxmlformats.org/officeDocument/2006/relationships/customXml" Target="../ink/ink94.xml"/><Relationship Id="rId3" Type="http://schemas.openxmlformats.org/officeDocument/2006/relationships/image" Target="../media/image21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tatisticshowto.com/simple-random-sample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math.uah.edu/stat/sample/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4781916" y="1688267"/>
            <a:ext cx="749721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accent2">
                    <a:lumMod val="75000"/>
                  </a:schemeClr>
                </a:solidFill>
              </a:rPr>
              <a:t>MACHINE </a:t>
            </a:r>
          </a:p>
          <a:p>
            <a:r>
              <a:rPr lang="en-US" sz="3600" b="1" dirty="0">
                <a:solidFill>
                  <a:schemeClr val="accent2">
                    <a:lumMod val="75000"/>
                  </a:schemeClr>
                </a:solidFill>
              </a:rPr>
              <a:t>INTELLIGENCE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781916" y="2841955"/>
            <a:ext cx="7497214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3600" b="1" dirty="0">
                <a:solidFill>
                  <a:schemeClr val="accent1">
                    <a:lumMod val="75000"/>
                  </a:schemeClr>
                </a:solidFill>
              </a:rPr>
              <a:t>Hidden Markov Model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781916" y="4415503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K.S.Srinivas</a:t>
            </a:r>
            <a:endParaRPr lang="en-IN" sz="2400" b="1" dirty="0"/>
          </a:p>
        </p:txBody>
      </p:sp>
      <p:sp>
        <p:nvSpPr>
          <p:cNvPr id="15" name="Rectangle 14"/>
          <p:cNvSpPr/>
          <p:nvPr/>
        </p:nvSpPr>
        <p:spPr>
          <a:xfrm>
            <a:off x="4781916" y="4813108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Department of Computer Science and Engineering</a:t>
            </a:r>
            <a:endParaRPr lang="en-IN" sz="2400" dirty="0"/>
          </a:p>
        </p:txBody>
      </p:sp>
      <p:grpSp>
        <p:nvGrpSpPr>
          <p:cNvPr id="20" name="Group 19"/>
          <p:cNvGrpSpPr/>
          <p:nvPr/>
        </p:nvGrpSpPr>
        <p:grpSpPr>
          <a:xfrm>
            <a:off x="313844" y="5489699"/>
            <a:ext cx="1066895" cy="1078155"/>
            <a:chOff x="313844" y="5489699"/>
            <a:chExt cx="1066895" cy="1078155"/>
          </a:xfrm>
          <a:solidFill>
            <a:schemeClr val="accent2">
              <a:lumMod val="75000"/>
            </a:schemeClr>
          </a:solidFill>
        </p:grpSpPr>
        <p:sp>
          <p:nvSpPr>
            <p:cNvPr id="24" name="Rectangle 23"/>
            <p:cNvSpPr/>
            <p:nvPr/>
          </p:nvSpPr>
          <p:spPr>
            <a:xfrm rot="5400000">
              <a:off x="824432" y="6011547"/>
              <a:ext cx="45719" cy="10668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5" name="Rectangle 24"/>
            <p:cNvSpPr/>
            <p:nvPr/>
          </p:nvSpPr>
          <p:spPr>
            <a:xfrm rot="10800000">
              <a:off x="313844" y="5489699"/>
              <a:ext cx="45719" cy="10668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cxnSp>
        <p:nvCxnSpPr>
          <p:cNvPr id="11" name="Straight Connector 10"/>
          <p:cNvCxnSpPr/>
          <p:nvPr/>
        </p:nvCxnSpPr>
        <p:spPr>
          <a:xfrm flipV="1">
            <a:off x="4781916" y="4112436"/>
            <a:ext cx="4581449" cy="1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A close up of a logo&#10;&#10;Description automatically generated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5722" y="1606241"/>
            <a:ext cx="2369218" cy="3550188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 rot="10800000">
            <a:off x="10855702" y="266068"/>
            <a:ext cx="1066895" cy="1078155"/>
            <a:chOff x="313844" y="5489699"/>
            <a:chExt cx="1066895" cy="1078155"/>
          </a:xfrm>
          <a:solidFill>
            <a:schemeClr val="accent2">
              <a:lumMod val="75000"/>
            </a:schemeClr>
          </a:solidFill>
        </p:grpSpPr>
        <p:sp>
          <p:nvSpPr>
            <p:cNvPr id="17" name="Rectangle 16"/>
            <p:cNvSpPr/>
            <p:nvPr/>
          </p:nvSpPr>
          <p:spPr>
            <a:xfrm rot="5400000">
              <a:off x="824432" y="6011547"/>
              <a:ext cx="45719" cy="10668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8" name="Rectangle 17"/>
            <p:cNvSpPr/>
            <p:nvPr/>
          </p:nvSpPr>
          <p:spPr>
            <a:xfrm rot="10800000">
              <a:off x="313844" y="5489699"/>
              <a:ext cx="45719" cy="10668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-8308" y="1209922"/>
            <a:ext cx="8300052" cy="0"/>
          </a:xfrm>
          <a:prstGeom prst="line">
            <a:avLst/>
          </a:prstGeom>
          <a:ln w="38100">
            <a:solidFill>
              <a:srgbClr val="DFA2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 up of a logo&#10;&#10;Description automatically generated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93111" y="252240"/>
            <a:ext cx="749721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MACHINE INTELLIGENCE</a:t>
            </a:r>
          </a:p>
          <a:p>
            <a:r>
              <a:rPr lang="en-US" sz="2400" b="1" dirty="0">
                <a:solidFill>
                  <a:schemeClr val="accent2">
                    <a:lumMod val="75000"/>
                  </a:schemeClr>
                </a:solidFill>
              </a:rPr>
              <a:t>Discrete Markov Process</a:t>
            </a:r>
          </a:p>
          <a:p>
            <a:endParaRPr lang="en-US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5" name="CustomShape 3"/>
          <p:cNvSpPr/>
          <p:nvPr/>
        </p:nvSpPr>
        <p:spPr>
          <a:xfrm>
            <a:off x="225425" y="1268095"/>
            <a:ext cx="4817110" cy="3213735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endParaRPr lang="en-I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883C99-C4F0-4EB5-9FEE-294193608E30}"/>
              </a:ext>
            </a:extLst>
          </p:cNvPr>
          <p:cNvSpPr txBox="1"/>
          <p:nvPr/>
        </p:nvSpPr>
        <p:spPr>
          <a:xfrm>
            <a:off x="393111" y="1452569"/>
            <a:ext cx="868462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Such </a:t>
            </a:r>
            <a:r>
              <a:rPr lang="en-US" b="1" dirty="0"/>
              <a:t>random processes</a:t>
            </a:r>
            <a:r>
              <a:rPr lang="en-US" dirty="0"/>
              <a:t>, in which we can </a:t>
            </a:r>
            <a:r>
              <a:rPr lang="en-US" b="1" dirty="0"/>
              <a:t>deterministically find the state of each random variable </a:t>
            </a:r>
            <a:r>
              <a:rPr lang="en-US" dirty="0"/>
              <a:t>given the initial conditions (in this case, dropping the ball, zero initial velocity) and the </a:t>
            </a:r>
            <a:r>
              <a:rPr lang="en-US" b="1" dirty="0"/>
              <a:t>parameters of the system </a:t>
            </a:r>
            <a:r>
              <a:rPr lang="en-US" dirty="0"/>
              <a:t>(in this case, the value of gravity), are known as deterministic random processes (commonly called </a:t>
            </a:r>
            <a:r>
              <a:rPr lang="en-US" b="1" dirty="0"/>
              <a:t>deterministic processes</a:t>
            </a:r>
            <a:r>
              <a:rPr lang="en-US" dirty="0"/>
              <a:t>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Random processes, in which </a:t>
            </a:r>
            <a:r>
              <a:rPr lang="en-US" b="1" dirty="0"/>
              <a:t>we can't determine the state of a process</a:t>
            </a:r>
            <a:r>
              <a:rPr lang="en-US" dirty="0"/>
              <a:t>, even if we are </a:t>
            </a:r>
            <a:r>
              <a:rPr lang="en-US" b="1" dirty="0"/>
              <a:t>given</a:t>
            </a:r>
            <a:r>
              <a:rPr lang="en-US" dirty="0"/>
              <a:t> the initial conditions and all </a:t>
            </a:r>
            <a:r>
              <a:rPr lang="en-US" b="1" dirty="0"/>
              <a:t>the parameters of the system</a:t>
            </a:r>
            <a:r>
              <a:rPr lang="en-US" dirty="0"/>
              <a:t>, are known as </a:t>
            </a:r>
            <a:r>
              <a:rPr lang="en-US" b="1" dirty="0"/>
              <a:t>stochastic random processes </a:t>
            </a:r>
            <a:r>
              <a:rPr lang="en-US" dirty="0"/>
              <a:t>(commonly called stochastic processes).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A89DD54-B6D1-4BBB-A248-89D7D51422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870" y="3869635"/>
            <a:ext cx="8030817" cy="2736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6739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-8308" y="1209922"/>
            <a:ext cx="8300052" cy="0"/>
          </a:xfrm>
          <a:prstGeom prst="line">
            <a:avLst/>
          </a:prstGeom>
          <a:ln w="38100">
            <a:solidFill>
              <a:srgbClr val="DFA2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 up of a logo&#10;&#10;Description automatically generated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93111" y="252240"/>
            <a:ext cx="749721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MACHINE INTELLIGENCE</a:t>
            </a:r>
          </a:p>
          <a:p>
            <a:r>
              <a:rPr lang="en-US" sz="2400" b="1" dirty="0">
                <a:solidFill>
                  <a:schemeClr val="accent2">
                    <a:lumMod val="75000"/>
                  </a:schemeClr>
                </a:solidFill>
              </a:rPr>
              <a:t>Discrete Markov Process</a:t>
            </a:r>
          </a:p>
          <a:p>
            <a:endParaRPr lang="en-US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5" name="CustomShape 3"/>
          <p:cNvSpPr/>
          <p:nvPr/>
        </p:nvSpPr>
        <p:spPr>
          <a:xfrm>
            <a:off x="225425" y="1268095"/>
            <a:ext cx="4817110" cy="3213735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endParaRPr lang="en-I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883C99-C4F0-4EB5-9FEE-294193608E30}"/>
              </a:ext>
            </a:extLst>
          </p:cNvPr>
          <p:cNvSpPr txBox="1"/>
          <p:nvPr/>
        </p:nvSpPr>
        <p:spPr>
          <a:xfrm>
            <a:off x="393111" y="1452569"/>
            <a:ext cx="86846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1AB4DF-6CD6-4E45-8406-98192BA074CA}"/>
              </a:ext>
            </a:extLst>
          </p:cNvPr>
          <p:cNvSpPr txBox="1"/>
          <p:nvPr/>
        </p:nvSpPr>
        <p:spPr>
          <a:xfrm>
            <a:off x="588166" y="1510741"/>
            <a:ext cx="8942018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Markov processes</a:t>
            </a:r>
          </a:p>
          <a:p>
            <a:r>
              <a:rPr lang="en-US" dirty="0"/>
              <a:t>A stochastic process is called a Markov process if the state of the </a:t>
            </a:r>
            <a:r>
              <a:rPr lang="en-US" b="1" dirty="0"/>
              <a:t>random variable at the next instance </a:t>
            </a:r>
            <a:r>
              <a:rPr lang="en-US" dirty="0"/>
              <a:t>of time depends only on the </a:t>
            </a:r>
            <a:r>
              <a:rPr lang="en-US" b="1" dirty="0"/>
              <a:t>outcome of the random variable at the current time</a:t>
            </a:r>
            <a:r>
              <a:rPr lang="en-US" dirty="0"/>
              <a:t>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Markov property</a:t>
            </a:r>
          </a:p>
          <a:p>
            <a:r>
              <a:rPr lang="en-US" dirty="0"/>
              <a:t>This property of a system, such that the future states of the system depend only on the current state of the system, is also known as the </a:t>
            </a:r>
            <a:r>
              <a:rPr lang="en-US" b="1" dirty="0"/>
              <a:t>Markov property</a:t>
            </a:r>
            <a:r>
              <a:rPr lang="en-US" dirty="0"/>
              <a:t>.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Systems </a:t>
            </a:r>
            <a:r>
              <a:rPr lang="en-US" dirty="0"/>
              <a:t>satisfying the Markov property are also known as </a:t>
            </a:r>
            <a:r>
              <a:rPr lang="en-US" b="1" dirty="0"/>
              <a:t>memoryless systems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b="1" dirty="0"/>
          </a:p>
          <a:p>
            <a:endParaRPr lang="en-IN" b="1" dirty="0"/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25AD27-18DF-4F40-8A8C-6736D791AA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659" y="2845145"/>
            <a:ext cx="8772525" cy="71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3440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-8308" y="1209922"/>
            <a:ext cx="8300052" cy="0"/>
          </a:xfrm>
          <a:prstGeom prst="line">
            <a:avLst/>
          </a:prstGeom>
          <a:ln w="38100">
            <a:solidFill>
              <a:srgbClr val="DFA2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 up of a logo&#10;&#10;Description automatically generated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93111" y="252240"/>
            <a:ext cx="749721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MACHINE INTELLIGENCE</a:t>
            </a:r>
          </a:p>
          <a:p>
            <a:r>
              <a:rPr lang="en-US" sz="2400" b="1" dirty="0">
                <a:solidFill>
                  <a:schemeClr val="accent2">
                    <a:lumMod val="75000"/>
                  </a:schemeClr>
                </a:solidFill>
              </a:rPr>
              <a:t>Discrete Markov Process</a:t>
            </a:r>
          </a:p>
          <a:p>
            <a:endParaRPr lang="en-US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5" name="CustomShape 3"/>
          <p:cNvSpPr/>
          <p:nvPr/>
        </p:nvSpPr>
        <p:spPr>
          <a:xfrm>
            <a:off x="225425" y="1268095"/>
            <a:ext cx="4817110" cy="3213735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endParaRPr lang="en-I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883C99-C4F0-4EB5-9FEE-294193608E30}"/>
              </a:ext>
            </a:extLst>
          </p:cNvPr>
          <p:cNvSpPr txBox="1"/>
          <p:nvPr/>
        </p:nvSpPr>
        <p:spPr>
          <a:xfrm>
            <a:off x="393111" y="1452569"/>
            <a:ext cx="86846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61C22A-E5C7-48CD-8EF1-53C42FB5B246}"/>
              </a:ext>
            </a:extLst>
          </p:cNvPr>
          <p:cNvSpPr txBox="1"/>
          <p:nvPr/>
        </p:nvSpPr>
        <p:spPr>
          <a:xfrm>
            <a:off x="393111" y="1452569"/>
            <a:ext cx="930748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Discrete Markov process ( Markov chain)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start state is not defined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 Is a </a:t>
            </a:r>
            <a:r>
              <a:rPr lang="en-US" b="1" dirty="0"/>
              <a:t>stochastic process </a:t>
            </a:r>
            <a:r>
              <a:rPr lang="en-US" dirty="0"/>
              <a:t>over a </a:t>
            </a:r>
            <a:r>
              <a:rPr lang="en-US" b="1" dirty="0"/>
              <a:t>discrete state sp</a:t>
            </a:r>
            <a:r>
              <a:rPr lang="en-US" dirty="0"/>
              <a:t>ace satisfying the Markov property.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b="1" dirty="0"/>
              <a:t>probability of moving from the current state to the next state</a:t>
            </a:r>
            <a:r>
              <a:rPr lang="en-US" dirty="0"/>
              <a:t> </a:t>
            </a:r>
            <a:r>
              <a:rPr lang="en-US" b="1" dirty="0"/>
              <a:t>depends only on the present state </a:t>
            </a:r>
            <a:r>
              <a:rPr lang="en-US" dirty="0"/>
              <a:t>and not on any of the previous states.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Is is said to be </a:t>
            </a:r>
            <a:r>
              <a:rPr lang="en-US" b="1" dirty="0"/>
              <a:t>irreducible </a:t>
            </a:r>
            <a:r>
              <a:rPr lang="en-US" dirty="0"/>
              <a:t>if we can reach any state of the given Markov chain from any other state.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state j is said to be accessible from state </a:t>
            </a:r>
            <a:r>
              <a:rPr lang="en-US" dirty="0" err="1"/>
              <a:t>i</a:t>
            </a:r>
            <a:r>
              <a:rPr lang="en-US" dirty="0"/>
              <a:t> if an integer </a:t>
            </a:r>
            <a:r>
              <a:rPr lang="en-US" dirty="0" err="1"/>
              <a:t>nij</a:t>
            </a:r>
            <a:r>
              <a:rPr lang="en-US" dirty="0"/>
              <a:t> ≥ 0 exists such that the following condition is met: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38029D-8FCD-42F7-B8A3-08647C2F13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294" y="5360680"/>
            <a:ext cx="8772525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406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-8308" y="1209922"/>
            <a:ext cx="8300052" cy="0"/>
          </a:xfrm>
          <a:prstGeom prst="line">
            <a:avLst/>
          </a:prstGeom>
          <a:ln w="38100">
            <a:solidFill>
              <a:srgbClr val="DFA2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 up of a logo&#10;&#10;Description automatically generated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93111" y="252240"/>
            <a:ext cx="749721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MACHINE INTELLIGENCE</a:t>
            </a:r>
          </a:p>
          <a:p>
            <a:r>
              <a:rPr lang="en-US" sz="2400" b="1" dirty="0">
                <a:solidFill>
                  <a:schemeClr val="accent2">
                    <a:lumMod val="75000"/>
                  </a:schemeClr>
                </a:solidFill>
              </a:rPr>
              <a:t>Discrete Markov Process</a:t>
            </a:r>
          </a:p>
          <a:p>
            <a:endParaRPr lang="en-US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5" name="CustomShape 3"/>
          <p:cNvSpPr/>
          <p:nvPr/>
        </p:nvSpPr>
        <p:spPr>
          <a:xfrm>
            <a:off x="225425" y="1268095"/>
            <a:ext cx="4817110" cy="3213735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endParaRPr lang="en-I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883C99-C4F0-4EB5-9FEE-294193608E30}"/>
              </a:ext>
            </a:extLst>
          </p:cNvPr>
          <p:cNvSpPr txBox="1"/>
          <p:nvPr/>
        </p:nvSpPr>
        <p:spPr>
          <a:xfrm>
            <a:off x="393111" y="1452569"/>
            <a:ext cx="86846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7417EA-612F-4FF8-BFC3-FA42BCAFF0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5156" y="2546349"/>
            <a:ext cx="5514975" cy="6572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DA374C8-E5AB-41B9-9518-BA80B01CB2E6}"/>
              </a:ext>
            </a:extLst>
          </p:cNvPr>
          <p:cNvSpPr txBox="1"/>
          <p:nvPr/>
        </p:nvSpPr>
        <p:spPr>
          <a:xfrm>
            <a:off x="393111" y="1452569"/>
            <a:ext cx="986407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This is the probability of a system being in state Rn+1 given that the machine has been in R1 at t=1, R2 at t=2 and Rn at t=n can be represented as follows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Such a process is called as a ‘n’ order Markov Process where the machine being in a state at n+1 is conditioned by all the previous states leading up to 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Generally Markov property is applies in which the above expressed is reduced 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4A893A-127F-4C74-81C2-118E5E9078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878" y="4692137"/>
            <a:ext cx="7341705" cy="713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0677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-8308" y="1209922"/>
            <a:ext cx="8300052" cy="0"/>
          </a:xfrm>
          <a:prstGeom prst="line">
            <a:avLst/>
          </a:prstGeom>
          <a:ln w="38100">
            <a:solidFill>
              <a:srgbClr val="DFA2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 up of a logo&#10;&#10;Description automatically generated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93111" y="252240"/>
            <a:ext cx="749721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MACHINE INTELLIGENCE</a:t>
            </a:r>
          </a:p>
          <a:p>
            <a:r>
              <a:rPr lang="en-US" sz="2400" b="1" dirty="0">
                <a:solidFill>
                  <a:schemeClr val="accent2">
                    <a:lumMod val="75000"/>
                  </a:schemeClr>
                </a:solidFill>
              </a:rPr>
              <a:t>Discrete Markov Process</a:t>
            </a:r>
          </a:p>
          <a:p>
            <a:endParaRPr lang="en-US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5" name="CustomShape 3"/>
          <p:cNvSpPr/>
          <p:nvPr/>
        </p:nvSpPr>
        <p:spPr>
          <a:xfrm>
            <a:off x="225425" y="1268095"/>
            <a:ext cx="4817110" cy="3213735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endParaRPr lang="en-I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883C99-C4F0-4EB5-9FEE-294193608E30}"/>
              </a:ext>
            </a:extLst>
          </p:cNvPr>
          <p:cNvSpPr txBox="1"/>
          <p:nvPr/>
        </p:nvSpPr>
        <p:spPr>
          <a:xfrm>
            <a:off x="393111" y="1452569"/>
            <a:ext cx="86846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7F26F8-1ABD-4CD4-8129-1C3984EEC6F3}"/>
              </a:ext>
            </a:extLst>
          </p:cNvPr>
          <p:cNvSpPr txBox="1"/>
          <p:nvPr/>
        </p:nvSpPr>
        <p:spPr>
          <a:xfrm>
            <a:off x="225425" y="1268095"/>
            <a:ext cx="8945079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A graphical representation of a first order Markov Chain with conditional dependence on only the previous state can be represented 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is how probabilistic graphical models are generally represented,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 Nodes represent random variables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 Edges represent a conditional probability distribution between these two variables.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This graphical representation gives us insight </a:t>
            </a:r>
            <a:r>
              <a:rPr lang="en-US" b="1" dirty="0"/>
              <a:t>into the causal relationships </a:t>
            </a:r>
            <a:r>
              <a:rPr lang="en-US" dirty="0"/>
              <a:t>between random variables.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84FECF-BCAE-48B8-B135-4A6321FFC7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6655" y="2123939"/>
            <a:ext cx="6555089" cy="2023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309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-8308" y="1209922"/>
            <a:ext cx="8300052" cy="0"/>
          </a:xfrm>
          <a:prstGeom prst="line">
            <a:avLst/>
          </a:prstGeom>
          <a:ln w="38100">
            <a:solidFill>
              <a:srgbClr val="DFA2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 up of a logo&#10;&#10;Description automatically generated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MACHINE INTELLIGENCE</a:t>
            </a:r>
          </a:p>
        </p:txBody>
      </p:sp>
      <p:sp>
        <p:nvSpPr>
          <p:cNvPr id="2" name="Rectangle 6"/>
          <p:cNvSpPr/>
          <p:nvPr/>
        </p:nvSpPr>
        <p:spPr>
          <a:xfrm>
            <a:off x="392835" y="713493"/>
            <a:ext cx="7999758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IN" sz="2400" b="1" dirty="0">
                <a:solidFill>
                  <a:schemeClr val="accent2">
                    <a:lumMod val="75000"/>
                  </a:schemeClr>
                </a:solidFill>
              </a:rPr>
              <a:t>Discrete Markov Processes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C17CB38-9882-409F-B7F1-497B75B359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92835" y="1320069"/>
            <a:ext cx="8684904" cy="4351338"/>
          </a:xfrm>
        </p:spPr>
        <p:txBody>
          <a:bodyPr/>
          <a:lstStyle/>
          <a:p>
            <a:r>
              <a:rPr lang="en-IN" dirty="0"/>
              <a:t>As  an example this is a 2</a:t>
            </a:r>
            <a:r>
              <a:rPr lang="en-IN" baseline="30000" dirty="0"/>
              <a:t>nd</a:t>
            </a:r>
            <a:r>
              <a:rPr lang="en-IN" dirty="0"/>
              <a:t> order Markov Process</a:t>
            </a:r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Where the conditional probability is represented as follows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7694B0D-A8F6-4AAB-BE4C-B27858F012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6084" y="1945053"/>
            <a:ext cx="3829050" cy="79057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85C6D84-CCA0-46ED-B510-8071A68BEE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800" y="3878263"/>
            <a:ext cx="8156300" cy="124777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-8308" y="1209922"/>
            <a:ext cx="8300052" cy="0"/>
          </a:xfrm>
          <a:prstGeom prst="line">
            <a:avLst/>
          </a:prstGeom>
          <a:ln w="38100">
            <a:solidFill>
              <a:srgbClr val="DFA2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 up of a logo&#10;&#10;Description automatically generated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MACHINE INTELLIGENCE</a:t>
            </a:r>
          </a:p>
        </p:txBody>
      </p:sp>
      <p:sp>
        <p:nvSpPr>
          <p:cNvPr id="2" name="Rectangle 6"/>
          <p:cNvSpPr/>
          <p:nvPr/>
        </p:nvSpPr>
        <p:spPr>
          <a:xfrm>
            <a:off x="392835" y="713493"/>
            <a:ext cx="7999758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IN" sz="2400" b="1" dirty="0">
                <a:solidFill>
                  <a:schemeClr val="accent2">
                    <a:lumMod val="75000"/>
                  </a:schemeClr>
                </a:solidFill>
              </a:rPr>
              <a:t>Discrete Markov Processes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C17CB38-9882-409F-B7F1-497B75B359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92835" y="1320069"/>
            <a:ext cx="8684904" cy="4351338"/>
          </a:xfrm>
        </p:spPr>
        <p:txBody>
          <a:bodyPr/>
          <a:lstStyle/>
          <a:p>
            <a:r>
              <a:rPr lang="en-IN" dirty="0"/>
              <a:t>Let us represent this with an example of the weather being sunny rainy or cloudy only thru a first order Markov chain</a:t>
            </a: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F96DD93-AE10-47DC-B2A9-BBCB3E0911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2783" y="2584174"/>
            <a:ext cx="6427303" cy="3560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3146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-8308" y="1209922"/>
            <a:ext cx="8300052" cy="0"/>
          </a:xfrm>
          <a:prstGeom prst="line">
            <a:avLst/>
          </a:prstGeom>
          <a:ln w="38100">
            <a:solidFill>
              <a:srgbClr val="DFA2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 up of a logo&#10;&#10;Description automatically generated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MACHINE INTELLIGENCE</a:t>
            </a:r>
          </a:p>
        </p:txBody>
      </p:sp>
      <p:sp>
        <p:nvSpPr>
          <p:cNvPr id="2" name="Rectangle 6"/>
          <p:cNvSpPr/>
          <p:nvPr/>
        </p:nvSpPr>
        <p:spPr>
          <a:xfrm>
            <a:off x="392835" y="713493"/>
            <a:ext cx="7999758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IN" sz="2400" b="1" dirty="0">
                <a:solidFill>
                  <a:schemeClr val="accent2">
                    <a:lumMod val="75000"/>
                  </a:schemeClr>
                </a:solidFill>
              </a:rPr>
              <a:t>Discrete Markov Process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BE99FB-774D-4929-A806-DE1AFE1F72DE}"/>
              </a:ext>
            </a:extLst>
          </p:cNvPr>
          <p:cNvSpPr txBox="1"/>
          <p:nvPr/>
        </p:nvSpPr>
        <p:spPr>
          <a:xfrm>
            <a:off x="498764" y="1524000"/>
            <a:ext cx="91994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Lets understand the model a little better and introduce some more terms that we need for the model that we will apply.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400" dirty="0"/>
          </a:p>
        </p:txBody>
      </p:sp>
      <p:pic>
        <p:nvPicPr>
          <p:cNvPr id="5" name="Picture 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BC83E75C-9964-4719-B689-C4B77C65D4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200" y="2581206"/>
            <a:ext cx="5012545" cy="376253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8F519A1-BC08-43D8-A7B1-6E23B2A24B02}"/>
              </a:ext>
            </a:extLst>
          </p:cNvPr>
          <p:cNvSpPr txBox="1"/>
          <p:nvPr/>
        </p:nvSpPr>
        <p:spPr>
          <a:xfrm>
            <a:off x="6165273" y="2446799"/>
            <a:ext cx="552796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The </a:t>
            </a:r>
            <a:r>
              <a:rPr lang="en-US" sz="2400" dirty="0">
                <a:latin typeface="Symbol" panose="05050102010706020507" pitchFamily="18" charset="2"/>
              </a:rPr>
              <a:t>p </a:t>
            </a:r>
            <a:r>
              <a:rPr lang="en-US" sz="2400" dirty="0"/>
              <a:t>that you see here are the starting probabilities since we can start from any state to any other state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a12 states the </a:t>
            </a:r>
            <a:r>
              <a:rPr lang="en-US" sz="2400" dirty="0" err="1"/>
              <a:t>tranisition</a:t>
            </a:r>
            <a:r>
              <a:rPr lang="en-US" sz="2400" dirty="0"/>
              <a:t> probability of moving from state 1 to state 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Symbol" panose="05050102010706020507" pitchFamily="18" charset="2"/>
              </a:rPr>
              <a:t>S </a:t>
            </a:r>
            <a:r>
              <a:rPr lang="en-US" sz="2400" dirty="0"/>
              <a:t>of all a’s from a state must add </a:t>
            </a:r>
            <a:r>
              <a:rPr lang="en-US" sz="2400" dirty="0" err="1"/>
              <a:t>upto</a:t>
            </a:r>
            <a:r>
              <a:rPr lang="en-US" sz="2400" dirty="0"/>
              <a:t> to one.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400" dirty="0">
              <a:latin typeface="Symbol" panose="05050102010706020507" pitchFamily="18" charset="2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-8308" y="1209922"/>
            <a:ext cx="8300052" cy="0"/>
          </a:xfrm>
          <a:prstGeom prst="line">
            <a:avLst/>
          </a:prstGeom>
          <a:ln w="38100">
            <a:solidFill>
              <a:srgbClr val="DFA2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 up of a logo&#10;&#10;Description automatically generated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MACHINE INTELLIGENCE</a:t>
            </a:r>
          </a:p>
        </p:txBody>
      </p:sp>
      <p:sp>
        <p:nvSpPr>
          <p:cNvPr id="2" name="Rectangle 6"/>
          <p:cNvSpPr/>
          <p:nvPr/>
        </p:nvSpPr>
        <p:spPr>
          <a:xfrm>
            <a:off x="392835" y="713493"/>
            <a:ext cx="7999758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IN" sz="2400" b="1" dirty="0">
                <a:solidFill>
                  <a:schemeClr val="accent2">
                    <a:lumMod val="75000"/>
                  </a:schemeClr>
                </a:solidFill>
              </a:rPr>
              <a:t>Discrete Markov Process</a:t>
            </a:r>
          </a:p>
        </p:txBody>
      </p:sp>
      <p:pic>
        <p:nvPicPr>
          <p:cNvPr id="5" name="Picture 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BC83E75C-9964-4719-B689-C4B77C65D4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3774" y="1399315"/>
            <a:ext cx="4387972" cy="234140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8F519A1-BC08-43D8-A7B1-6E23B2A24B02}"/>
              </a:ext>
            </a:extLst>
          </p:cNvPr>
          <p:cNvSpPr txBox="1"/>
          <p:nvPr/>
        </p:nvSpPr>
        <p:spPr>
          <a:xfrm>
            <a:off x="392835" y="1301680"/>
            <a:ext cx="5527963" cy="71096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The </a:t>
            </a:r>
            <a:r>
              <a:rPr lang="en-US" sz="2400" dirty="0">
                <a:latin typeface="Symbol" panose="05050102010706020507" pitchFamily="18" charset="2"/>
              </a:rPr>
              <a:t>p </a:t>
            </a:r>
            <a:r>
              <a:rPr lang="en-US" sz="2400" dirty="0"/>
              <a:t>that you see here are the starting probabilities since we can start from any state to any other state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All of the transition probabilities can be represented as a matrix called as the transition matrix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 =  		| a11 a12 a13 |</a:t>
            </a:r>
          </a:p>
          <a:p>
            <a:r>
              <a:rPr lang="en-US" sz="2400" dirty="0"/>
              <a:t>	 	| a21 a22 a23 |</a:t>
            </a:r>
          </a:p>
          <a:p>
            <a:r>
              <a:rPr lang="en-US" sz="2400" dirty="0"/>
              <a:t>		| a31 a32 a33 |</a:t>
            </a:r>
          </a:p>
          <a:p>
            <a:r>
              <a:rPr lang="en-US" sz="2400" dirty="0"/>
              <a:t>A11 represents the probability of moving from a1 to a1.</a:t>
            </a:r>
          </a:p>
          <a:p>
            <a:endParaRPr lang="en-US" sz="2400" dirty="0"/>
          </a:p>
          <a:p>
            <a:r>
              <a:rPr lang="en-US" sz="2400" dirty="0"/>
              <a:t>We can now fully define our model</a:t>
            </a:r>
          </a:p>
          <a:p>
            <a:r>
              <a:rPr lang="en-US" sz="2400" dirty="0">
                <a:latin typeface="Symbol" panose="05050102010706020507" pitchFamily="18" charset="2"/>
              </a:rPr>
              <a:t>L (P</a:t>
            </a:r>
            <a:r>
              <a:rPr lang="en-US" sz="2400" dirty="0"/>
              <a:t>, A) for a discrete Markov process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400" dirty="0">
              <a:latin typeface="Symbol" panose="05050102010706020507" pitchFamily="18" charset="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5BF9679-E221-4428-92C9-C1FA44472C86}"/>
                  </a:ext>
                </a:extLst>
              </p:cNvPr>
              <p:cNvSpPr txBox="1"/>
              <p:nvPr/>
            </p:nvSpPr>
            <p:spPr>
              <a:xfrm>
                <a:off x="6113024" y="3740722"/>
                <a:ext cx="2684611" cy="81022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en-IN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IN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IN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IN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I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IN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  <m:r>
                        <a:rPr lang="en-IN" i="1" smtClean="0">
                          <a:latin typeface="Cambria Math" panose="02040503050406030204" pitchFamily="18" charset="0"/>
                        </a:rPr>
                        <m:t>=1∀ⅈ</m:t>
                      </m:r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en-IN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IN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IN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IN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I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IN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IN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5BF9679-E221-4428-92C9-C1FA44472C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3024" y="3740722"/>
                <a:ext cx="2684611" cy="81022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78043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-8308" y="1209922"/>
            <a:ext cx="8300052" cy="0"/>
          </a:xfrm>
          <a:prstGeom prst="line">
            <a:avLst/>
          </a:prstGeom>
          <a:ln w="38100">
            <a:solidFill>
              <a:srgbClr val="DFA2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 up of a logo&#10;&#10;Description automatically generated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MACHINE INTELLIGENCE</a:t>
            </a:r>
          </a:p>
        </p:txBody>
      </p:sp>
      <p:sp>
        <p:nvSpPr>
          <p:cNvPr id="2" name="Rectangle 6"/>
          <p:cNvSpPr/>
          <p:nvPr/>
        </p:nvSpPr>
        <p:spPr>
          <a:xfrm>
            <a:off x="392835" y="713493"/>
            <a:ext cx="7999758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IN" sz="2400" b="1" dirty="0">
                <a:solidFill>
                  <a:schemeClr val="accent2">
                    <a:lumMod val="75000"/>
                  </a:schemeClr>
                </a:solidFill>
              </a:rPr>
              <a:t>Example Problem (1)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8F519A1-BC08-43D8-A7B1-6E23B2A24B02}"/>
                  </a:ext>
                </a:extLst>
              </p:cNvPr>
              <p:cNvSpPr txBox="1"/>
              <p:nvPr/>
            </p:nvSpPr>
            <p:spPr>
              <a:xfrm>
                <a:off x="392835" y="1301680"/>
                <a:ext cx="5527963" cy="56323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Consider a first order Markov process with 3 states = { Sunny, Cloudy, Rainy }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0.3,0.3,0.4</m:t>
                        </m:r>
                      </m:e>
                    </m:d>
                  </m:oMath>
                </a14:m>
                <a:endParaRPr lang="en-US" sz="2400" dirty="0"/>
              </a:p>
              <a:p>
                <a:r>
                  <a:rPr lang="en-US" sz="2400" dirty="0"/>
                  <a:t>		      S      C    R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A =  		S| 0.6  0.2  0.2 |</a:t>
                </a:r>
              </a:p>
              <a:p>
                <a:r>
                  <a:rPr lang="en-US" sz="2400" dirty="0"/>
                  <a:t>	 	C| 0.2  0.5  0.3 |</a:t>
                </a:r>
              </a:p>
              <a:p>
                <a:r>
                  <a:rPr lang="en-US" sz="2400" dirty="0"/>
                  <a:t>		R| 0.1  0.4  0.5 |</a:t>
                </a:r>
              </a:p>
              <a:p>
                <a:r>
                  <a:rPr lang="en-US" sz="2400" dirty="0"/>
                  <a:t>What is the probability of seeing a sequence of Cloudy, Sunny, Rainy, Cloudy, Rainy over the next five days?</a:t>
                </a:r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IN" sz="2400" dirty="0">
                  <a:latin typeface="Symbol" panose="05050102010706020507" pitchFamily="18" charset="2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8F519A1-BC08-43D8-A7B1-6E23B2A24B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835" y="1301680"/>
                <a:ext cx="5527963" cy="5632311"/>
              </a:xfrm>
              <a:prstGeom prst="rect">
                <a:avLst/>
              </a:prstGeom>
              <a:blipFill>
                <a:blip r:embed="rId3"/>
                <a:stretch>
                  <a:fillRect l="-1654" t="-86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5BF9679-E221-4428-92C9-C1FA44472C86}"/>
                  </a:ext>
                </a:extLst>
              </p:cNvPr>
              <p:cNvSpPr txBox="1"/>
              <p:nvPr/>
            </p:nvSpPr>
            <p:spPr>
              <a:xfrm>
                <a:off x="6271204" y="1463742"/>
                <a:ext cx="2684611" cy="81022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en-IN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IN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IN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IN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I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IN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  <m:r>
                        <a:rPr lang="en-IN" i="1" smtClean="0">
                          <a:latin typeface="Cambria Math" panose="02040503050406030204" pitchFamily="18" charset="0"/>
                        </a:rPr>
                        <m:t>=1∀ⅈ</m:t>
                      </m:r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en-IN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IN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IN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IN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I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IN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IN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5BF9679-E221-4428-92C9-C1FA44472C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1204" y="1463742"/>
                <a:ext cx="2684611" cy="81022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B7D8407-5266-41B0-A833-4FB6547C548D}"/>
                  </a:ext>
                </a:extLst>
              </p:cNvPr>
              <p:cNvSpPr txBox="1"/>
              <p:nvPr/>
            </p:nvSpPr>
            <p:spPr>
              <a:xfrm>
                <a:off x="6271204" y="2687782"/>
                <a:ext cx="5527961" cy="24002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Starting  state is cloudy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</a:rPr>
                      <m:t>=0⋅3</m:t>
                    </m:r>
                  </m:oMath>
                </a14:m>
                <a:endParaRPr lang="en-IN" dirty="0"/>
              </a:p>
              <a:p>
                <a:r>
                  <a:rPr lang="en-IN" dirty="0"/>
                  <a:t>The trellis is  CSRCR</a:t>
                </a:r>
              </a:p>
              <a:p>
                <a:r>
                  <a:rPr lang="en-IN" dirty="0"/>
                  <a:t>So we have a starting Pc=0.3 and the multiply the P(x) each of the next state given the current state</a:t>
                </a:r>
              </a:p>
              <a:p>
                <a:endParaRPr lang="en-IN" dirty="0"/>
              </a:p>
              <a:p>
                <a:r>
                  <a:rPr lang="en-IN" dirty="0" err="1"/>
                  <a:t>i.E</a:t>
                </a:r>
                <a:r>
                  <a:rPr lang="en-IN" dirty="0"/>
                  <a:t> P(</a:t>
                </a:r>
                <a:r>
                  <a:rPr lang="en-IN" dirty="0" err="1"/>
                  <a:t>CSRCR|</a:t>
                </a:r>
                <a:r>
                  <a:rPr lang="en-IN" dirty="0" err="1">
                    <a:latin typeface="Symbol" panose="05050102010706020507" pitchFamily="18" charset="2"/>
                  </a:rPr>
                  <a:t>p</a:t>
                </a:r>
                <a:r>
                  <a:rPr lang="en-IN" dirty="0" err="1"/>
                  <a:t>,A</a:t>
                </a:r>
                <a:r>
                  <a:rPr lang="en-IN" dirty="0"/>
                  <a:t>) = P(</a:t>
                </a:r>
                <a:r>
                  <a:rPr lang="en-IN" dirty="0">
                    <a:latin typeface="Symbol" panose="05050102010706020507" pitchFamily="18" charset="2"/>
                  </a:rPr>
                  <a:t>p</a:t>
                </a:r>
                <a:r>
                  <a:rPr lang="en-IN" baseline="-25000" dirty="0"/>
                  <a:t>c</a:t>
                </a:r>
                <a:r>
                  <a:rPr lang="en-IN" dirty="0"/>
                  <a:t>).P(S|C).P(R|S).P(C|R).P(R|C)</a:t>
                </a:r>
              </a:p>
              <a:p>
                <a:r>
                  <a:rPr lang="en-IN" baseline="-25000" dirty="0"/>
                  <a:t>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IN" i="1" baseline="-25000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a:rPr lang="en-IN" i="1" baseline="-25000" smtClean="0">
                                <a:latin typeface="Cambria Math" panose="02040503050406030204" pitchFamily="18" charset="0"/>
                              </a:rPr>
                              <m:t>0.3×0⋅2×0.2×0.4</m:t>
                            </m:r>
                            <m:sSup>
                              <m:sSupPr>
                                <m:ctrlPr>
                                  <a:rPr lang="en-IN" i="1" baseline="-2500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IN" i="1" baseline="-2500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IN" i="1" baseline="-2500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p>
                            </m:sSup>
                            <m:r>
                              <a:rPr lang="en-IN" i="1" baseline="-25000" smtClean="0">
                                <a:latin typeface="Cambria Math" panose="02040503050406030204" pitchFamily="18" charset="0"/>
                              </a:rPr>
                              <m:t>⋅3</m:t>
                            </m:r>
                          </m:e>
                        </m:mr>
                        <m:mr>
                          <m:e>
                            <m:r>
                              <a:rPr lang="en-IN" i="1" baseline="-25000" smtClean="0">
                                <a:latin typeface="Cambria Math" panose="02040503050406030204" pitchFamily="18" charset="0"/>
                              </a:rPr>
                              <m:t>0.00144</m:t>
                            </m:r>
                          </m:e>
                        </m:mr>
                      </m:m>
                    </m:oMath>
                  </m:oMathPara>
                </a14:m>
                <a:endParaRPr lang="en-IN" baseline="-25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B7D8407-5266-41B0-A833-4FB6547C54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1204" y="2687782"/>
                <a:ext cx="5527961" cy="2400209"/>
              </a:xfrm>
              <a:prstGeom prst="rect">
                <a:avLst/>
              </a:prstGeom>
              <a:blipFill>
                <a:blip r:embed="rId5"/>
                <a:stretch>
                  <a:fillRect l="-992" t="-1523" b="-329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81843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598883" y="1849772"/>
            <a:ext cx="749721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cap="all" dirty="0"/>
              <a:t>MACHINE INTELLIGENCE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98883" y="5489699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err="1"/>
              <a:t>K.S.Srinivas</a:t>
            </a:r>
            <a:endParaRPr lang="en-IN" sz="2400" b="1" dirty="0"/>
          </a:p>
        </p:txBody>
      </p:sp>
      <p:sp>
        <p:nvSpPr>
          <p:cNvPr id="15" name="Rectangle 14"/>
          <p:cNvSpPr/>
          <p:nvPr/>
        </p:nvSpPr>
        <p:spPr>
          <a:xfrm>
            <a:off x="598883" y="5887304"/>
            <a:ext cx="749721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Department of Computer Science and Engineering</a:t>
            </a:r>
            <a:endParaRPr lang="en-IN" sz="2000" dirty="0"/>
          </a:p>
        </p:txBody>
      </p:sp>
      <p:grpSp>
        <p:nvGrpSpPr>
          <p:cNvPr id="20" name="Group 19"/>
          <p:cNvGrpSpPr/>
          <p:nvPr/>
        </p:nvGrpSpPr>
        <p:grpSpPr>
          <a:xfrm>
            <a:off x="313844" y="5489699"/>
            <a:ext cx="1066895" cy="1078155"/>
            <a:chOff x="313844" y="5489699"/>
            <a:chExt cx="1066895" cy="1078155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24" name="Rectangle 23"/>
            <p:cNvSpPr/>
            <p:nvPr/>
          </p:nvSpPr>
          <p:spPr>
            <a:xfrm rot="5400000">
              <a:off x="824432" y="6011547"/>
              <a:ext cx="45719" cy="10668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5" name="Rectangle 24"/>
            <p:cNvSpPr/>
            <p:nvPr/>
          </p:nvSpPr>
          <p:spPr>
            <a:xfrm rot="10800000">
              <a:off x="313844" y="5489699"/>
              <a:ext cx="45719" cy="10668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cxnSp>
        <p:nvCxnSpPr>
          <p:cNvPr id="16" name="Straight Connector 15"/>
          <p:cNvCxnSpPr/>
          <p:nvPr/>
        </p:nvCxnSpPr>
        <p:spPr>
          <a:xfrm flipV="1">
            <a:off x="0" y="2596822"/>
            <a:ext cx="7904054" cy="68537"/>
          </a:xfrm>
          <a:prstGeom prst="line">
            <a:avLst/>
          </a:prstGeom>
          <a:ln w="38100">
            <a:solidFill>
              <a:srgbClr val="DFA2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close up of a logo&#10;&#10;Description automatically generated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2" name="Rectangle 12"/>
          <p:cNvSpPr/>
          <p:nvPr/>
        </p:nvSpPr>
        <p:spPr>
          <a:xfrm>
            <a:off x="313421" y="2829255"/>
            <a:ext cx="7497214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3600" b="1" dirty="0">
                <a:solidFill>
                  <a:schemeClr val="accent1">
                    <a:lumMod val="75000"/>
                  </a:schemeClr>
                </a:solidFill>
              </a:rPr>
              <a:t> Discrete Markov Processes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-8308" y="1209922"/>
            <a:ext cx="8300052" cy="0"/>
          </a:xfrm>
          <a:prstGeom prst="line">
            <a:avLst/>
          </a:prstGeom>
          <a:ln w="38100">
            <a:solidFill>
              <a:srgbClr val="DFA2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 up of a logo&#10;&#10;Description automatically generated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MACHINE INTELLIGENCE</a:t>
            </a:r>
          </a:p>
        </p:txBody>
      </p:sp>
      <p:sp>
        <p:nvSpPr>
          <p:cNvPr id="2" name="Rectangle 6"/>
          <p:cNvSpPr/>
          <p:nvPr/>
        </p:nvSpPr>
        <p:spPr>
          <a:xfrm>
            <a:off x="392835" y="713493"/>
            <a:ext cx="7999758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IN" sz="2400" b="1" dirty="0">
                <a:solidFill>
                  <a:schemeClr val="accent2">
                    <a:lumMod val="75000"/>
                  </a:schemeClr>
                </a:solidFill>
              </a:rPr>
              <a:t>Example Problem (2)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F519A1-BC08-43D8-A7B1-6E23B2A24B02}"/>
              </a:ext>
            </a:extLst>
          </p:cNvPr>
          <p:cNvSpPr txBox="1"/>
          <p:nvPr/>
        </p:nvSpPr>
        <p:spPr>
          <a:xfrm>
            <a:off x="392835" y="1301680"/>
            <a:ext cx="552796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Consider the trellis over a 14 day period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400" dirty="0">
              <a:latin typeface="Symbol" panose="05050102010706020507" pitchFamily="18" charset="2"/>
            </a:endParaRPr>
          </a:p>
        </p:txBody>
      </p:sp>
      <p:pic>
        <p:nvPicPr>
          <p:cNvPr id="10" name="Picture 9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62361D5B-15F0-42DC-A0BC-34C8F0CF9B2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98" y="1742815"/>
            <a:ext cx="5143500" cy="486294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C402E98-560E-4349-9FD3-86B50A78086A}"/>
              </a:ext>
            </a:extLst>
          </p:cNvPr>
          <p:cNvSpPr txBox="1"/>
          <p:nvPr/>
        </p:nvSpPr>
        <p:spPr>
          <a:xfrm>
            <a:off x="6181028" y="1759631"/>
            <a:ext cx="416853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Compute the parameters of the Discrete Markov Model</a:t>
            </a:r>
          </a:p>
          <a:p>
            <a:r>
              <a:rPr lang="en-US" dirty="0" err="1"/>
              <a:t>i.ecompute</a:t>
            </a:r>
            <a:r>
              <a:rPr lang="en-US" dirty="0"/>
              <a:t> </a:t>
            </a:r>
          </a:p>
          <a:p>
            <a:pPr marL="285750" indent="-285750">
              <a:buFont typeface="Symbol" panose="05050102010706020507" pitchFamily="18" charset="2"/>
              <a:buChar char="P"/>
            </a:pPr>
            <a:r>
              <a:rPr lang="en-US" dirty="0"/>
              <a:t>And the transition matrix</a:t>
            </a:r>
          </a:p>
          <a:p>
            <a:r>
              <a:rPr lang="en-US" dirty="0"/>
              <a:t>Solution:</a:t>
            </a:r>
          </a:p>
          <a:p>
            <a:endParaRPr lang="en-IN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C6F4AD7A-FB13-435E-BF09-4D348C996731}"/>
                  </a:ext>
                </a:extLst>
              </p14:cNvPr>
              <p14:cNvContentPartPr/>
              <p14:nvPr/>
            </p14:nvContentPartPr>
            <p14:xfrm>
              <a:off x="6856636" y="3342360"/>
              <a:ext cx="396360" cy="32724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C6F4AD7A-FB13-435E-BF09-4D348C99673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847636" y="3333360"/>
                <a:ext cx="414000" cy="34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EFA50B24-3616-4764-9545-907B9C6E0332}"/>
                  </a:ext>
                </a:extLst>
              </p14:cNvPr>
              <p14:cNvContentPartPr/>
              <p14:nvPr/>
            </p14:nvContentPartPr>
            <p14:xfrm>
              <a:off x="7395196" y="3249120"/>
              <a:ext cx="424080" cy="43524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EFA50B24-3616-4764-9545-907B9C6E033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386196" y="3240120"/>
                <a:ext cx="441720" cy="45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E7E24C81-F6D4-44C6-B3DB-5D3BA1CFAF1A}"/>
                  </a:ext>
                </a:extLst>
              </p14:cNvPr>
              <p14:cNvContentPartPr/>
              <p14:nvPr/>
            </p14:nvContentPartPr>
            <p14:xfrm>
              <a:off x="7911796" y="3351360"/>
              <a:ext cx="275040" cy="25848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E7E24C81-F6D4-44C6-B3DB-5D3BA1CFAF1A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902796" y="3342360"/>
                <a:ext cx="292680" cy="27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E1C7DD0A-C7B6-47AA-BF59-AE0C8B6383B6}"/>
                  </a:ext>
                </a:extLst>
              </p14:cNvPr>
              <p14:cNvContentPartPr/>
              <p14:nvPr/>
            </p14:nvContentPartPr>
            <p14:xfrm>
              <a:off x="8324716" y="3586800"/>
              <a:ext cx="30240" cy="6120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E1C7DD0A-C7B6-47AA-BF59-AE0C8B6383B6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315716" y="3577800"/>
                <a:ext cx="47880" cy="7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DB71453D-E062-415C-9048-E376CAE5D384}"/>
                  </a:ext>
                </a:extLst>
              </p14:cNvPr>
              <p14:cNvContentPartPr/>
              <p14:nvPr/>
            </p14:nvContentPartPr>
            <p14:xfrm>
              <a:off x="8527396" y="3338040"/>
              <a:ext cx="145800" cy="22284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DB71453D-E062-415C-9048-E376CAE5D384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518396" y="3329040"/>
                <a:ext cx="163440" cy="24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F3DCECC2-7EBB-4B55-97EF-300F71805E6B}"/>
                  </a:ext>
                </a:extLst>
              </p14:cNvPr>
              <p14:cNvContentPartPr/>
              <p14:nvPr/>
            </p14:nvContentPartPr>
            <p14:xfrm>
              <a:off x="8798836" y="3589680"/>
              <a:ext cx="11880" cy="6300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F3DCECC2-7EBB-4B55-97EF-300F71805E6B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789836" y="3580680"/>
                <a:ext cx="29520" cy="8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E232B709-183E-4252-AFF4-1E6E71305BFD}"/>
                  </a:ext>
                </a:extLst>
              </p14:cNvPr>
              <p14:cNvContentPartPr/>
              <p14:nvPr/>
            </p14:nvContentPartPr>
            <p14:xfrm>
              <a:off x="8825476" y="3491400"/>
              <a:ext cx="14040" cy="1260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E232B709-183E-4252-AFF4-1E6E71305BFD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8816476" y="3482400"/>
                <a:ext cx="31680" cy="3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1AE14EEF-059C-45C7-BC0E-6C12E8E8A7F2}"/>
                  </a:ext>
                </a:extLst>
              </p14:cNvPr>
              <p14:cNvContentPartPr/>
              <p14:nvPr/>
            </p14:nvContentPartPr>
            <p14:xfrm>
              <a:off x="9000436" y="3611280"/>
              <a:ext cx="39960" cy="8676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1AE14EEF-059C-45C7-BC0E-6C12E8E8A7F2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8991436" y="3602280"/>
                <a:ext cx="57600" cy="10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156538C1-771A-4824-92C9-17EBBF994AEF}"/>
                  </a:ext>
                </a:extLst>
              </p14:cNvPr>
              <p14:cNvContentPartPr/>
              <p14:nvPr/>
            </p14:nvContentPartPr>
            <p14:xfrm>
              <a:off x="9249196" y="3205920"/>
              <a:ext cx="631440" cy="51948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156538C1-771A-4824-92C9-17EBBF994AEF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9240196" y="3196920"/>
                <a:ext cx="649080" cy="53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474198BB-D27F-4F67-B805-9B329D97EDFD}"/>
                  </a:ext>
                </a:extLst>
              </p14:cNvPr>
              <p14:cNvContentPartPr/>
              <p14:nvPr/>
            </p14:nvContentPartPr>
            <p14:xfrm>
              <a:off x="7424716" y="4276920"/>
              <a:ext cx="57600" cy="6336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474198BB-D27F-4F67-B805-9B329D97EDFD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415716" y="4267920"/>
                <a:ext cx="75240" cy="8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90751475-0F4C-4F6B-A173-020EDB107246}"/>
                  </a:ext>
                </a:extLst>
              </p14:cNvPr>
              <p14:cNvContentPartPr/>
              <p14:nvPr/>
            </p14:nvContentPartPr>
            <p14:xfrm>
              <a:off x="6930796" y="4085760"/>
              <a:ext cx="377280" cy="36396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90751475-0F4C-4F6B-A173-020EDB107246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6921796" y="4076760"/>
                <a:ext cx="394920" cy="38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6EB74F6E-5F00-423E-8692-F16C83C687CC}"/>
                  </a:ext>
                </a:extLst>
              </p14:cNvPr>
              <p14:cNvContentPartPr/>
              <p14:nvPr/>
            </p14:nvContentPartPr>
            <p14:xfrm>
              <a:off x="7787596" y="4034280"/>
              <a:ext cx="233640" cy="24084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6EB74F6E-5F00-423E-8692-F16C83C687CC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7778596" y="4025280"/>
                <a:ext cx="251280" cy="25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6E2D4D0E-EAB2-4091-AD33-318B06503913}"/>
                  </a:ext>
                </a:extLst>
              </p14:cNvPr>
              <p14:cNvContentPartPr/>
              <p14:nvPr/>
            </p14:nvContentPartPr>
            <p14:xfrm>
              <a:off x="8271076" y="4042200"/>
              <a:ext cx="320760" cy="29700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6E2D4D0E-EAB2-4091-AD33-318B06503913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8262076" y="4033200"/>
                <a:ext cx="338400" cy="31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A0184B4B-CC8C-45EB-A358-DDA7CB22ECA6}"/>
                  </a:ext>
                </a:extLst>
              </p14:cNvPr>
              <p14:cNvContentPartPr/>
              <p14:nvPr/>
            </p14:nvContentPartPr>
            <p14:xfrm>
              <a:off x="8847436" y="3979560"/>
              <a:ext cx="935280" cy="21888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A0184B4B-CC8C-45EB-A358-DDA7CB22ECA6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8838436" y="3970560"/>
                <a:ext cx="952920" cy="23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47BDB476-15AF-4BF0-86A8-9240D81C49EE}"/>
                  </a:ext>
                </a:extLst>
              </p14:cNvPr>
              <p14:cNvContentPartPr/>
              <p14:nvPr/>
            </p14:nvContentPartPr>
            <p14:xfrm>
              <a:off x="10078276" y="3985320"/>
              <a:ext cx="676800" cy="232560"/>
            </p14:xfrm>
          </p:contentPart>
        </mc:Choice>
        <mc:Fallback xmlns=""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47BDB476-15AF-4BF0-86A8-9240D81C49EE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0069266" y="3976292"/>
                <a:ext cx="694459" cy="2502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189CC5D0-8C25-430E-8277-52B5AA4543DF}"/>
                  </a:ext>
                </a:extLst>
              </p14:cNvPr>
              <p14:cNvContentPartPr/>
              <p14:nvPr/>
            </p14:nvContentPartPr>
            <p14:xfrm>
              <a:off x="10953796" y="4034640"/>
              <a:ext cx="93960" cy="128160"/>
            </p14:xfrm>
          </p:contentPart>
        </mc:Choice>
        <mc:Fallback xmlns=""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189CC5D0-8C25-430E-8277-52B5AA4543DF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0944796" y="4025640"/>
                <a:ext cx="111600" cy="14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12400239-9E86-4AF4-BAA4-C83C949AABA9}"/>
                  </a:ext>
                </a:extLst>
              </p14:cNvPr>
              <p14:cNvContentPartPr/>
              <p14:nvPr/>
            </p14:nvContentPartPr>
            <p14:xfrm>
              <a:off x="7886956" y="4362600"/>
              <a:ext cx="3088440" cy="101520"/>
            </p14:xfrm>
          </p:contentPart>
        </mc:Choice>
        <mc:Fallback xmlns=""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12400239-9E86-4AF4-BAA4-C83C949AABA9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7877956" y="4353600"/>
                <a:ext cx="3106080" cy="11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8036709D-5A74-4A20-B1F2-D58B8A3A1B28}"/>
                  </a:ext>
                </a:extLst>
              </p14:cNvPr>
              <p14:cNvContentPartPr/>
              <p14:nvPr/>
            </p14:nvContentPartPr>
            <p14:xfrm>
              <a:off x="7998196" y="4675440"/>
              <a:ext cx="250560" cy="236520"/>
            </p14:xfrm>
          </p:contentPart>
        </mc:Choice>
        <mc:Fallback xmlns=""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8036709D-5A74-4A20-B1F2-D58B8A3A1B28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7989196" y="4666440"/>
                <a:ext cx="268200" cy="25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5AB0F66B-3D6C-4F49-BC40-9E94BCAEA642}"/>
                  </a:ext>
                </a:extLst>
              </p14:cNvPr>
              <p14:cNvContentPartPr/>
              <p14:nvPr/>
            </p14:nvContentPartPr>
            <p14:xfrm>
              <a:off x="8618836" y="4670760"/>
              <a:ext cx="2271240" cy="31212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5AB0F66B-3D6C-4F49-BC40-9E94BCAEA642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8609836" y="4661760"/>
                <a:ext cx="2288880" cy="32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406A5489-C310-4E5B-A262-97BFA9430488}"/>
                  </a:ext>
                </a:extLst>
              </p14:cNvPr>
              <p14:cNvContentPartPr/>
              <p14:nvPr/>
            </p14:nvContentPartPr>
            <p14:xfrm>
              <a:off x="7400596" y="5391120"/>
              <a:ext cx="93240" cy="7020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406A5489-C310-4E5B-A262-97BFA9430488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7382596" y="5373120"/>
                <a:ext cx="128880" cy="10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32035E7E-3080-4FD0-8312-68829B289BE4}"/>
                  </a:ext>
                </a:extLst>
              </p14:cNvPr>
              <p14:cNvContentPartPr/>
              <p14:nvPr/>
            </p14:nvContentPartPr>
            <p14:xfrm>
              <a:off x="6853396" y="5197440"/>
              <a:ext cx="377640" cy="40320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32035E7E-3080-4FD0-8312-68829B289BE4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6835396" y="5179440"/>
                <a:ext cx="413280" cy="43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FB8B2102-C607-4D50-A58F-401A9A47BF42}"/>
                  </a:ext>
                </a:extLst>
              </p14:cNvPr>
              <p14:cNvContentPartPr/>
              <p14:nvPr/>
            </p14:nvContentPartPr>
            <p14:xfrm>
              <a:off x="2271676" y="3061920"/>
              <a:ext cx="64800" cy="4032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FB8B2102-C607-4D50-A58F-401A9A47BF42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2253676" y="3043920"/>
                <a:ext cx="100440" cy="7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F3C66E31-1ACC-4535-B8CE-EF23CC279D81}"/>
                  </a:ext>
                </a:extLst>
              </p14:cNvPr>
              <p14:cNvContentPartPr/>
              <p14:nvPr/>
            </p14:nvContentPartPr>
            <p14:xfrm>
              <a:off x="2244676" y="3322560"/>
              <a:ext cx="94320" cy="6192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F3C66E31-1ACC-4535-B8CE-EF23CC279D81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226676" y="3304560"/>
                <a:ext cx="129960" cy="9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81C325CB-6FE6-4A3C-B0AD-ED7DDDB3BE03}"/>
                  </a:ext>
                </a:extLst>
              </p14:cNvPr>
              <p14:cNvContentPartPr/>
              <p14:nvPr/>
            </p14:nvContentPartPr>
            <p14:xfrm>
              <a:off x="2250076" y="5157840"/>
              <a:ext cx="82080" cy="74160"/>
            </p14:xfrm>
          </p:contentPart>
        </mc:Choice>
        <mc:Fallback xmlns=""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81C325CB-6FE6-4A3C-B0AD-ED7DDDB3BE03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232076" y="5139840"/>
                <a:ext cx="117720" cy="10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0FC50139-AD5F-46F8-A7BE-C86D47273BAC}"/>
                  </a:ext>
                </a:extLst>
              </p14:cNvPr>
              <p14:cNvContentPartPr/>
              <p14:nvPr/>
            </p14:nvContentPartPr>
            <p14:xfrm>
              <a:off x="7774276" y="5240640"/>
              <a:ext cx="663480" cy="423720"/>
            </p14:xfrm>
          </p:contentPart>
        </mc:Choice>
        <mc:Fallback xmlns=""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0FC50139-AD5F-46F8-A7BE-C86D47273BAC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7756276" y="5222640"/>
                <a:ext cx="699120" cy="45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CFD7A767-F38F-4569-8620-976E6B0D8990}"/>
                  </a:ext>
                </a:extLst>
              </p14:cNvPr>
              <p14:cNvContentPartPr/>
              <p14:nvPr/>
            </p14:nvContentPartPr>
            <p14:xfrm>
              <a:off x="8705956" y="5242440"/>
              <a:ext cx="124920" cy="249120"/>
            </p14:xfrm>
          </p:contentPart>
        </mc:Choice>
        <mc:Fallback xmlns=""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CFD7A767-F38F-4569-8620-976E6B0D8990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8687956" y="5224440"/>
                <a:ext cx="160560" cy="28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49A55424-8494-4161-876B-93B6ECB22BD8}"/>
                  </a:ext>
                </a:extLst>
              </p14:cNvPr>
              <p14:cNvContentPartPr/>
              <p14:nvPr/>
            </p14:nvContentPartPr>
            <p14:xfrm>
              <a:off x="8875156" y="5467440"/>
              <a:ext cx="248040" cy="169200"/>
            </p14:xfrm>
          </p:contentPart>
        </mc:Choice>
        <mc:Fallback xmlns=""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49A55424-8494-4161-876B-93B6ECB22BD8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8857156" y="5449440"/>
                <a:ext cx="283680" cy="20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547A744F-FB47-4317-8E63-0E88390BF441}"/>
                  </a:ext>
                </a:extLst>
              </p14:cNvPr>
              <p14:cNvContentPartPr/>
              <p14:nvPr/>
            </p14:nvContentPartPr>
            <p14:xfrm>
              <a:off x="2228476" y="3599040"/>
              <a:ext cx="86400" cy="43920"/>
            </p14:xfrm>
          </p:contentPart>
        </mc:Choice>
        <mc:Fallback xmlns=""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547A744F-FB47-4317-8E63-0E88390BF441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2210476" y="3581040"/>
                <a:ext cx="122040" cy="7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4654B4D9-FA97-42CF-9A44-2D010143360A}"/>
                  </a:ext>
                </a:extLst>
              </p14:cNvPr>
              <p14:cNvContentPartPr/>
              <p14:nvPr/>
            </p14:nvContentPartPr>
            <p14:xfrm>
              <a:off x="2239996" y="4371960"/>
              <a:ext cx="118800" cy="62280"/>
            </p14:xfrm>
          </p:contentPart>
        </mc:Choice>
        <mc:Fallback xmlns=""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4654B4D9-FA97-42CF-9A44-2D010143360A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2221996" y="4353960"/>
                <a:ext cx="154440" cy="9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AD588A27-ADD7-4B7A-A63E-6A61836F8F17}"/>
                  </a:ext>
                </a:extLst>
              </p14:cNvPr>
              <p14:cNvContentPartPr/>
              <p14:nvPr/>
            </p14:nvContentPartPr>
            <p14:xfrm>
              <a:off x="2289676" y="4615320"/>
              <a:ext cx="110160" cy="70560"/>
            </p14:xfrm>
          </p:contentPart>
        </mc:Choice>
        <mc:Fallback xmlns=""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AD588A27-ADD7-4B7A-A63E-6A61836F8F17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2271676" y="4597320"/>
                <a:ext cx="145800" cy="10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707BCA71-AED7-49C1-8D1D-F84F597D569D}"/>
                  </a:ext>
                </a:extLst>
              </p14:cNvPr>
              <p14:cNvContentPartPr/>
              <p14:nvPr/>
            </p14:nvContentPartPr>
            <p14:xfrm>
              <a:off x="2297596" y="5431080"/>
              <a:ext cx="86400" cy="53280"/>
            </p14:xfrm>
          </p:contentPart>
        </mc:Choice>
        <mc:Fallback xmlns=""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707BCA71-AED7-49C1-8D1D-F84F597D569D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2279596" y="5413080"/>
                <a:ext cx="122040" cy="8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17245CAD-7BCF-48CB-A2B8-704E07C5280D}"/>
                  </a:ext>
                </a:extLst>
              </p14:cNvPr>
              <p14:cNvContentPartPr/>
              <p14:nvPr/>
            </p14:nvContentPartPr>
            <p14:xfrm>
              <a:off x="2287876" y="5942280"/>
              <a:ext cx="174600" cy="64080"/>
            </p14:xfrm>
          </p:contentPart>
        </mc:Choice>
        <mc:Fallback xmlns=""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17245CAD-7BCF-48CB-A2B8-704E07C5280D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2269876" y="5924280"/>
                <a:ext cx="210240" cy="9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F643A67C-4EA1-435E-9208-6B4C9BEFA0A0}"/>
                  </a:ext>
                </a:extLst>
              </p14:cNvPr>
              <p14:cNvContentPartPr/>
              <p14:nvPr/>
            </p14:nvContentPartPr>
            <p14:xfrm>
              <a:off x="2355556" y="6162600"/>
              <a:ext cx="144720" cy="75240"/>
            </p14:xfrm>
          </p:contentPart>
        </mc:Choice>
        <mc:Fallback xmlns=""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F643A67C-4EA1-435E-9208-6B4C9BEFA0A0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2337556" y="6144600"/>
                <a:ext cx="180360" cy="11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960ADD35-E8AD-4C1F-A9C9-8C5FE201BA93}"/>
                  </a:ext>
                </a:extLst>
              </p14:cNvPr>
              <p14:cNvContentPartPr/>
              <p14:nvPr/>
            </p14:nvContentPartPr>
            <p14:xfrm>
              <a:off x="2361676" y="6388320"/>
              <a:ext cx="180000" cy="106560"/>
            </p14:xfrm>
          </p:contentPart>
        </mc:Choice>
        <mc:Fallback xmlns=""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960ADD35-E8AD-4C1F-A9C9-8C5FE201BA93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2343676" y="6370320"/>
                <a:ext cx="215640" cy="14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8DC67D41-03B1-4E6A-965F-1CE1B13DACFC}"/>
                  </a:ext>
                </a:extLst>
              </p14:cNvPr>
              <p14:cNvContentPartPr/>
              <p14:nvPr/>
            </p14:nvContentPartPr>
            <p14:xfrm>
              <a:off x="2280316" y="4908000"/>
              <a:ext cx="131040" cy="50760"/>
            </p14:xfrm>
          </p:contentPart>
        </mc:Choice>
        <mc:Fallback xmlns=""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8DC67D41-03B1-4E6A-965F-1CE1B13DACFC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2262316" y="4890000"/>
                <a:ext cx="166680" cy="8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92657CE2-F3E9-429A-8347-7B3012F43735}"/>
                  </a:ext>
                </a:extLst>
              </p14:cNvPr>
              <p14:cNvContentPartPr/>
              <p14:nvPr/>
            </p14:nvContentPartPr>
            <p14:xfrm>
              <a:off x="9200236" y="5337480"/>
              <a:ext cx="97560" cy="79560"/>
            </p14:xfrm>
          </p:contentPart>
        </mc:Choice>
        <mc:Fallback xmlns=""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92657CE2-F3E9-429A-8347-7B3012F43735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9182236" y="5319480"/>
                <a:ext cx="133200" cy="11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A8A97DC9-62A8-4B96-A638-6CDB5BF4A881}"/>
                  </a:ext>
                </a:extLst>
              </p14:cNvPr>
              <p14:cNvContentPartPr/>
              <p14:nvPr/>
            </p14:nvContentPartPr>
            <p14:xfrm>
              <a:off x="9518116" y="5194560"/>
              <a:ext cx="667080" cy="428400"/>
            </p14:xfrm>
          </p:contentPart>
        </mc:Choice>
        <mc:Fallback xmlns=""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A8A97DC9-62A8-4B96-A638-6CDB5BF4A881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9500116" y="5176560"/>
                <a:ext cx="702720" cy="46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32301C8A-497E-4980-9F68-90573650A9F6}"/>
                  </a:ext>
                </a:extLst>
              </p14:cNvPr>
              <p14:cNvContentPartPr/>
              <p14:nvPr/>
            </p14:nvContentPartPr>
            <p14:xfrm>
              <a:off x="6945556" y="6098160"/>
              <a:ext cx="380160" cy="409680"/>
            </p14:xfrm>
          </p:contentPart>
        </mc:Choice>
        <mc:Fallback xmlns=""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32301C8A-497E-4980-9F68-90573650A9F6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6927556" y="6080160"/>
                <a:ext cx="415800" cy="44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143" name="Ink 142">
                <a:extLst>
                  <a:ext uri="{FF2B5EF4-FFF2-40B4-BE49-F238E27FC236}">
                    <a16:creationId xmlns:a16="http://schemas.microsoft.com/office/drawing/2014/main" id="{E1F0EC16-C00A-4C3C-AC97-ECEC6D2AD870}"/>
                  </a:ext>
                </a:extLst>
              </p14:cNvPr>
              <p14:cNvContentPartPr/>
              <p14:nvPr/>
            </p14:nvContentPartPr>
            <p14:xfrm>
              <a:off x="2243956" y="3860040"/>
              <a:ext cx="122400" cy="61200"/>
            </p14:xfrm>
          </p:contentPart>
        </mc:Choice>
        <mc:Fallback xmlns="">
          <p:pic>
            <p:nvPicPr>
              <p:cNvPr id="143" name="Ink 142">
                <a:extLst>
                  <a:ext uri="{FF2B5EF4-FFF2-40B4-BE49-F238E27FC236}">
                    <a16:creationId xmlns:a16="http://schemas.microsoft.com/office/drawing/2014/main" id="{E1F0EC16-C00A-4C3C-AC97-ECEC6D2AD870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2225956" y="3842040"/>
                <a:ext cx="158040" cy="9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id="{20D5E73E-5E13-466C-962B-9D9CC9B2D4CD}"/>
                  </a:ext>
                </a:extLst>
              </p14:cNvPr>
              <p14:cNvContentPartPr/>
              <p14:nvPr/>
            </p14:nvContentPartPr>
            <p14:xfrm>
              <a:off x="2241796" y="4114200"/>
              <a:ext cx="112320" cy="68040"/>
            </p14:xfrm>
          </p:contentPart>
        </mc:Choice>
        <mc:Fallback xmlns="">
          <p:pic>
            <p:nvPicPr>
              <p:cNvPr id="144" name="Ink 143">
                <a:extLst>
                  <a:ext uri="{FF2B5EF4-FFF2-40B4-BE49-F238E27FC236}">
                    <a16:creationId xmlns:a16="http://schemas.microsoft.com/office/drawing/2014/main" id="{20D5E73E-5E13-466C-962B-9D9CC9B2D4CD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2223796" y="4096200"/>
                <a:ext cx="147960" cy="10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145" name="Ink 144">
                <a:extLst>
                  <a:ext uri="{FF2B5EF4-FFF2-40B4-BE49-F238E27FC236}">
                    <a16:creationId xmlns:a16="http://schemas.microsoft.com/office/drawing/2014/main" id="{DFF72854-8894-4851-8B52-D0ECA3073AD3}"/>
                  </a:ext>
                </a:extLst>
              </p14:cNvPr>
              <p14:cNvContentPartPr/>
              <p14:nvPr/>
            </p14:nvContentPartPr>
            <p14:xfrm>
              <a:off x="2310916" y="5666880"/>
              <a:ext cx="140400" cy="99720"/>
            </p14:xfrm>
          </p:contentPart>
        </mc:Choice>
        <mc:Fallback xmlns="">
          <p:pic>
            <p:nvPicPr>
              <p:cNvPr id="145" name="Ink 144">
                <a:extLst>
                  <a:ext uri="{FF2B5EF4-FFF2-40B4-BE49-F238E27FC236}">
                    <a16:creationId xmlns:a16="http://schemas.microsoft.com/office/drawing/2014/main" id="{DFF72854-8894-4851-8B52-D0ECA3073AD3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2292916" y="5648880"/>
                <a:ext cx="176040" cy="13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156" name="Ink 155">
                <a:extLst>
                  <a:ext uri="{FF2B5EF4-FFF2-40B4-BE49-F238E27FC236}">
                    <a16:creationId xmlns:a16="http://schemas.microsoft.com/office/drawing/2014/main" id="{E808747B-BD49-47A0-939A-9279FC323CA1}"/>
                  </a:ext>
                </a:extLst>
              </p14:cNvPr>
              <p14:cNvContentPartPr/>
              <p14:nvPr/>
            </p14:nvContentPartPr>
            <p14:xfrm>
              <a:off x="7494916" y="6068280"/>
              <a:ext cx="919080" cy="304560"/>
            </p14:xfrm>
          </p:contentPart>
        </mc:Choice>
        <mc:Fallback xmlns="">
          <p:pic>
            <p:nvPicPr>
              <p:cNvPr id="156" name="Ink 155">
                <a:extLst>
                  <a:ext uri="{FF2B5EF4-FFF2-40B4-BE49-F238E27FC236}">
                    <a16:creationId xmlns:a16="http://schemas.microsoft.com/office/drawing/2014/main" id="{E808747B-BD49-47A0-939A-9279FC323CA1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7476916" y="6050280"/>
                <a:ext cx="954720" cy="34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172" name="Ink 171">
                <a:extLst>
                  <a:ext uri="{FF2B5EF4-FFF2-40B4-BE49-F238E27FC236}">
                    <a16:creationId xmlns:a16="http://schemas.microsoft.com/office/drawing/2014/main" id="{41864310-C4FF-445F-B445-729574F96743}"/>
                  </a:ext>
                </a:extLst>
              </p14:cNvPr>
              <p14:cNvContentPartPr/>
              <p14:nvPr/>
            </p14:nvContentPartPr>
            <p14:xfrm>
              <a:off x="8793796" y="5933640"/>
              <a:ext cx="765360" cy="457920"/>
            </p14:xfrm>
          </p:contentPart>
        </mc:Choice>
        <mc:Fallback xmlns="">
          <p:pic>
            <p:nvPicPr>
              <p:cNvPr id="172" name="Ink 171">
                <a:extLst>
                  <a:ext uri="{FF2B5EF4-FFF2-40B4-BE49-F238E27FC236}">
                    <a16:creationId xmlns:a16="http://schemas.microsoft.com/office/drawing/2014/main" id="{41864310-C4FF-445F-B445-729574F96743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8775796" y="5915640"/>
                <a:ext cx="801000" cy="49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178" name="Ink 177">
                <a:extLst>
                  <a:ext uri="{FF2B5EF4-FFF2-40B4-BE49-F238E27FC236}">
                    <a16:creationId xmlns:a16="http://schemas.microsoft.com/office/drawing/2014/main" id="{DA0B35B5-9D07-47CB-9CD7-D2BF190B5D73}"/>
                  </a:ext>
                </a:extLst>
              </p14:cNvPr>
              <p14:cNvContentPartPr/>
              <p14:nvPr/>
            </p14:nvContentPartPr>
            <p14:xfrm>
              <a:off x="9660316" y="6080160"/>
              <a:ext cx="525240" cy="223200"/>
            </p14:xfrm>
          </p:contentPart>
        </mc:Choice>
        <mc:Fallback xmlns="">
          <p:pic>
            <p:nvPicPr>
              <p:cNvPr id="178" name="Ink 177">
                <a:extLst>
                  <a:ext uri="{FF2B5EF4-FFF2-40B4-BE49-F238E27FC236}">
                    <a16:creationId xmlns:a16="http://schemas.microsoft.com/office/drawing/2014/main" id="{DA0B35B5-9D07-47CB-9CD7-D2BF190B5D73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9642316" y="6062160"/>
                <a:ext cx="560880" cy="25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184" name="Ink 183">
                <a:extLst>
                  <a:ext uri="{FF2B5EF4-FFF2-40B4-BE49-F238E27FC236}">
                    <a16:creationId xmlns:a16="http://schemas.microsoft.com/office/drawing/2014/main" id="{D0557165-4477-4468-B30B-D7B181C59BEF}"/>
                  </a:ext>
                </a:extLst>
              </p14:cNvPr>
              <p14:cNvContentPartPr/>
              <p14:nvPr/>
            </p14:nvContentPartPr>
            <p14:xfrm>
              <a:off x="10392556" y="6107520"/>
              <a:ext cx="464040" cy="200520"/>
            </p14:xfrm>
          </p:contentPart>
        </mc:Choice>
        <mc:Fallback xmlns="">
          <p:pic>
            <p:nvPicPr>
              <p:cNvPr id="184" name="Ink 183">
                <a:extLst>
                  <a:ext uri="{FF2B5EF4-FFF2-40B4-BE49-F238E27FC236}">
                    <a16:creationId xmlns:a16="http://schemas.microsoft.com/office/drawing/2014/main" id="{D0557165-4477-4468-B30B-D7B181C59BEF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10374556" y="6089520"/>
                <a:ext cx="499680" cy="23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191" name="Ink 190">
                <a:extLst>
                  <a:ext uri="{FF2B5EF4-FFF2-40B4-BE49-F238E27FC236}">
                    <a16:creationId xmlns:a16="http://schemas.microsoft.com/office/drawing/2014/main" id="{3884DD72-D989-4223-89DC-03E8B2F8C5F9}"/>
                  </a:ext>
                </a:extLst>
              </p14:cNvPr>
              <p14:cNvContentPartPr/>
              <p14:nvPr/>
            </p14:nvContentPartPr>
            <p14:xfrm>
              <a:off x="11020756" y="5993400"/>
              <a:ext cx="659520" cy="398520"/>
            </p14:xfrm>
          </p:contentPart>
        </mc:Choice>
        <mc:Fallback xmlns="">
          <p:pic>
            <p:nvPicPr>
              <p:cNvPr id="191" name="Ink 190">
                <a:extLst>
                  <a:ext uri="{FF2B5EF4-FFF2-40B4-BE49-F238E27FC236}">
                    <a16:creationId xmlns:a16="http://schemas.microsoft.com/office/drawing/2014/main" id="{3884DD72-D989-4223-89DC-03E8B2F8C5F9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11002756" y="5975400"/>
                <a:ext cx="695160" cy="434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870965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-8308" y="1209922"/>
            <a:ext cx="8300052" cy="0"/>
          </a:xfrm>
          <a:prstGeom prst="line">
            <a:avLst/>
          </a:prstGeom>
          <a:ln w="38100">
            <a:solidFill>
              <a:srgbClr val="DFA2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 up of a logo&#10;&#10;Description automatically generated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MACHINE INTELLIGENCE</a:t>
            </a:r>
          </a:p>
        </p:txBody>
      </p:sp>
      <p:sp>
        <p:nvSpPr>
          <p:cNvPr id="2" name="Rectangle 6"/>
          <p:cNvSpPr/>
          <p:nvPr/>
        </p:nvSpPr>
        <p:spPr>
          <a:xfrm>
            <a:off x="392835" y="713493"/>
            <a:ext cx="7999758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IN" sz="2400" b="1" dirty="0">
                <a:solidFill>
                  <a:schemeClr val="accent2">
                    <a:lumMod val="75000"/>
                  </a:schemeClr>
                </a:solidFill>
              </a:rPr>
              <a:t>Example Problem (2)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F519A1-BC08-43D8-A7B1-6E23B2A24B02}"/>
              </a:ext>
            </a:extLst>
          </p:cNvPr>
          <p:cNvSpPr txBox="1"/>
          <p:nvPr/>
        </p:nvSpPr>
        <p:spPr>
          <a:xfrm>
            <a:off x="392835" y="1301680"/>
            <a:ext cx="552796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Consider the trellis over a 14 day period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400" dirty="0">
              <a:latin typeface="Symbol" panose="05050102010706020507" pitchFamily="18" charset="2"/>
            </a:endParaRPr>
          </a:p>
        </p:txBody>
      </p:sp>
      <p:pic>
        <p:nvPicPr>
          <p:cNvPr id="10" name="Picture 9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62361D5B-15F0-42DC-A0BC-34C8F0CF9B2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98" y="1742815"/>
            <a:ext cx="5143500" cy="486294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C402E98-560E-4349-9FD3-86B50A78086A}"/>
              </a:ext>
            </a:extLst>
          </p:cNvPr>
          <p:cNvSpPr txBox="1"/>
          <p:nvPr/>
        </p:nvSpPr>
        <p:spPr>
          <a:xfrm>
            <a:off x="6181028" y="1759631"/>
            <a:ext cx="41685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Compute the transition matrix</a:t>
            </a:r>
          </a:p>
          <a:p>
            <a:endParaRPr lang="en-IN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36AA1D64-A059-4A0B-8206-9140A508E33F}"/>
                  </a:ext>
                </a:extLst>
              </p14:cNvPr>
              <p14:cNvContentPartPr/>
              <p14:nvPr/>
            </p14:nvContentPartPr>
            <p14:xfrm>
              <a:off x="6347596" y="2342640"/>
              <a:ext cx="631080" cy="19728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36AA1D64-A059-4A0B-8206-9140A508E33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329596" y="2324640"/>
                <a:ext cx="666720" cy="23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82C66C8E-2436-4F09-B1AC-B2EFEBE27F64}"/>
                  </a:ext>
                </a:extLst>
              </p14:cNvPr>
              <p14:cNvContentPartPr/>
              <p14:nvPr/>
            </p14:nvContentPartPr>
            <p14:xfrm>
              <a:off x="7071556" y="2290440"/>
              <a:ext cx="693360" cy="37044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82C66C8E-2436-4F09-B1AC-B2EFEBE27F6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053556" y="2272440"/>
                <a:ext cx="729000" cy="40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5D8D9010-581C-4B58-993B-71338A54C3A3}"/>
                  </a:ext>
                </a:extLst>
              </p14:cNvPr>
              <p14:cNvContentPartPr/>
              <p14:nvPr/>
            </p14:nvContentPartPr>
            <p14:xfrm>
              <a:off x="8154436" y="2300880"/>
              <a:ext cx="1821240" cy="23868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5D8D9010-581C-4B58-993B-71338A54C3A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136436" y="2282880"/>
                <a:ext cx="1856880" cy="27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D2B4C626-BB64-43BD-92E3-39978919D6C2}"/>
                  </a:ext>
                </a:extLst>
              </p14:cNvPr>
              <p14:cNvContentPartPr/>
              <p14:nvPr/>
            </p14:nvContentPartPr>
            <p14:xfrm>
              <a:off x="10217236" y="2284680"/>
              <a:ext cx="487080" cy="19404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D2B4C626-BB64-43BD-92E3-39978919D6C2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199236" y="2266680"/>
                <a:ext cx="522720" cy="22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753C7547-BD0A-4F7F-A75C-08B1806CCF7F}"/>
                  </a:ext>
                </a:extLst>
              </p14:cNvPr>
              <p14:cNvContentPartPr/>
              <p14:nvPr/>
            </p14:nvContentPartPr>
            <p14:xfrm>
              <a:off x="10896556" y="2372880"/>
              <a:ext cx="229680" cy="13932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753C7547-BD0A-4F7F-A75C-08B1806CCF7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0878556" y="2354880"/>
                <a:ext cx="265320" cy="17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9AD916E7-E390-4848-91DE-6C4C75D1CD57}"/>
                  </a:ext>
                </a:extLst>
              </p14:cNvPr>
              <p14:cNvContentPartPr/>
              <p14:nvPr/>
            </p14:nvContentPartPr>
            <p14:xfrm>
              <a:off x="6371356" y="2874000"/>
              <a:ext cx="165240" cy="14544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9AD916E7-E390-4848-91DE-6C4C75D1CD57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353356" y="2856000"/>
                <a:ext cx="200880" cy="18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3CDF07E8-57EC-49B9-AF58-22F3C029CCA5}"/>
                  </a:ext>
                </a:extLst>
              </p14:cNvPr>
              <p14:cNvContentPartPr/>
              <p14:nvPr/>
            </p14:nvContentPartPr>
            <p14:xfrm>
              <a:off x="6822436" y="2894880"/>
              <a:ext cx="290880" cy="17280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3CDF07E8-57EC-49B9-AF58-22F3C029CCA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804436" y="2876880"/>
                <a:ext cx="326520" cy="20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8B8F3334-007B-43C6-B37B-566503FAA1E1}"/>
                  </a:ext>
                </a:extLst>
              </p14:cNvPr>
              <p14:cNvContentPartPr/>
              <p14:nvPr/>
            </p14:nvContentPartPr>
            <p14:xfrm>
              <a:off x="7327156" y="2922960"/>
              <a:ext cx="158040" cy="14724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8B8F3334-007B-43C6-B37B-566503FAA1E1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309156" y="2904960"/>
                <a:ext cx="193680" cy="18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9499BD5E-8165-470D-A91D-F87A09106486}"/>
                  </a:ext>
                </a:extLst>
              </p14:cNvPr>
              <p14:cNvContentPartPr/>
              <p14:nvPr/>
            </p14:nvContentPartPr>
            <p14:xfrm>
              <a:off x="2885476" y="2934120"/>
              <a:ext cx="360" cy="36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9499BD5E-8165-470D-A91D-F87A09106486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867476" y="2916120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CB072E33-EE01-49EF-80BE-57012EC5D006}"/>
                  </a:ext>
                </a:extLst>
              </p14:cNvPr>
              <p14:cNvContentPartPr/>
              <p14:nvPr/>
            </p14:nvContentPartPr>
            <p14:xfrm>
              <a:off x="2306956" y="2827200"/>
              <a:ext cx="595080" cy="289800"/>
            </p14:xfrm>
          </p:contentPart>
        </mc:Choice>
        <mc:Fallback xmlns=""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CB072E33-EE01-49EF-80BE-57012EC5D006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288956" y="2809200"/>
                <a:ext cx="630720" cy="32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EFDF0D01-647A-4B9B-8EA0-0D724E1A69ED}"/>
                  </a:ext>
                </a:extLst>
              </p14:cNvPr>
              <p14:cNvContentPartPr/>
              <p14:nvPr/>
            </p14:nvContentPartPr>
            <p14:xfrm>
              <a:off x="3186796" y="2868240"/>
              <a:ext cx="537840" cy="276120"/>
            </p14:xfrm>
          </p:contentPart>
        </mc:Choice>
        <mc:Fallback xmlns=""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EFDF0D01-647A-4B9B-8EA0-0D724E1A69ED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168796" y="2850240"/>
                <a:ext cx="573480" cy="31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19EDD555-6334-4FBF-988A-624586A9F369}"/>
                  </a:ext>
                </a:extLst>
              </p14:cNvPr>
              <p14:cNvContentPartPr/>
              <p14:nvPr/>
            </p14:nvContentPartPr>
            <p14:xfrm>
              <a:off x="2621236" y="3645840"/>
              <a:ext cx="544680" cy="294480"/>
            </p14:xfrm>
          </p:contentPart>
        </mc:Choice>
        <mc:Fallback xmlns=""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19EDD555-6334-4FBF-988A-624586A9F369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603236" y="3627840"/>
                <a:ext cx="580320" cy="33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3CF113B9-D1D3-4B73-8CAB-5061937C1687}"/>
                  </a:ext>
                </a:extLst>
              </p14:cNvPr>
              <p14:cNvContentPartPr/>
              <p14:nvPr/>
            </p14:nvContentPartPr>
            <p14:xfrm>
              <a:off x="2951716" y="4237320"/>
              <a:ext cx="499320" cy="26640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3CF113B9-D1D3-4B73-8CAB-5061937C1687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933716" y="4219320"/>
                <a:ext cx="534960" cy="30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60386D72-4DF5-4F87-A9D7-A0734D0240F3}"/>
                  </a:ext>
                </a:extLst>
              </p14:cNvPr>
              <p14:cNvContentPartPr/>
              <p14:nvPr/>
            </p14:nvContentPartPr>
            <p14:xfrm>
              <a:off x="7817116" y="2965800"/>
              <a:ext cx="114480" cy="12240"/>
            </p14:xfrm>
          </p:contentPart>
        </mc:Choice>
        <mc:Fallback xmlns=""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60386D72-4DF5-4F87-A9D7-A0734D0240F3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799116" y="2947800"/>
                <a:ext cx="150120" cy="4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BA87F825-E831-49DE-9E92-61CF35C23A0C}"/>
                  </a:ext>
                </a:extLst>
              </p14:cNvPr>
              <p14:cNvContentPartPr/>
              <p14:nvPr/>
            </p14:nvContentPartPr>
            <p14:xfrm>
              <a:off x="7844836" y="3059040"/>
              <a:ext cx="77760" cy="1080"/>
            </p14:xfrm>
          </p:contentPart>
        </mc:Choice>
        <mc:Fallback xmlns=""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BA87F825-E831-49DE-9E92-61CF35C23A0C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826836" y="3041040"/>
                <a:ext cx="113400" cy="3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8FEC6272-0642-4393-95C9-E03F3C6DA5A4}"/>
                  </a:ext>
                </a:extLst>
              </p14:cNvPr>
              <p14:cNvContentPartPr/>
              <p14:nvPr/>
            </p14:nvContentPartPr>
            <p14:xfrm>
              <a:off x="8197636" y="2822160"/>
              <a:ext cx="755640" cy="501480"/>
            </p14:xfrm>
          </p:contentPart>
        </mc:Choice>
        <mc:Fallback xmlns=""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8FEC6272-0642-4393-95C9-E03F3C6DA5A4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8179636" y="2804160"/>
                <a:ext cx="791280" cy="53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B2E28443-0B0B-4A90-9DFD-EBBE6EA4F002}"/>
                  </a:ext>
                </a:extLst>
              </p14:cNvPr>
              <p14:cNvContentPartPr/>
              <p14:nvPr/>
            </p14:nvContentPartPr>
            <p14:xfrm>
              <a:off x="6054916" y="2429040"/>
              <a:ext cx="125640" cy="124560"/>
            </p14:xfrm>
          </p:contentPart>
        </mc:Choice>
        <mc:Fallback xmlns=""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B2E28443-0B0B-4A90-9DFD-EBBE6EA4F002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6036916" y="2411040"/>
                <a:ext cx="161280" cy="16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169557E5-C87F-43D2-9D2C-A39ECCD898D1}"/>
                  </a:ext>
                </a:extLst>
              </p14:cNvPr>
              <p14:cNvContentPartPr/>
              <p14:nvPr/>
            </p14:nvContentPartPr>
            <p14:xfrm>
              <a:off x="6016036" y="3608400"/>
              <a:ext cx="173880" cy="181800"/>
            </p14:xfrm>
          </p:contentPart>
        </mc:Choice>
        <mc:Fallback xmlns=""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169557E5-C87F-43D2-9D2C-A39ECCD898D1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5998036" y="3590400"/>
                <a:ext cx="209520" cy="21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CEAB4CAA-9005-43CE-911C-00FF0E5E28A4}"/>
                  </a:ext>
                </a:extLst>
              </p14:cNvPr>
              <p14:cNvContentPartPr/>
              <p14:nvPr/>
            </p14:nvContentPartPr>
            <p14:xfrm>
              <a:off x="6551356" y="3380520"/>
              <a:ext cx="1139400" cy="35244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CEAB4CAA-9005-43CE-911C-00FF0E5E28A4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6533356" y="3362520"/>
                <a:ext cx="1175040" cy="38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769CF23B-0C69-47D5-9D0B-2D016B3C51A8}"/>
                  </a:ext>
                </a:extLst>
              </p14:cNvPr>
              <p14:cNvContentPartPr/>
              <p14:nvPr/>
            </p14:nvContentPartPr>
            <p14:xfrm>
              <a:off x="7982716" y="3664200"/>
              <a:ext cx="798120" cy="15912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769CF23B-0C69-47D5-9D0B-2D016B3C51A8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7964716" y="3646200"/>
                <a:ext cx="833760" cy="19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A36F030C-D47D-4F84-B194-F8230B0BC985}"/>
                  </a:ext>
                </a:extLst>
              </p14:cNvPr>
              <p14:cNvContentPartPr/>
              <p14:nvPr/>
            </p14:nvContentPartPr>
            <p14:xfrm>
              <a:off x="8773996" y="3590760"/>
              <a:ext cx="855000" cy="39852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A36F030C-D47D-4F84-B194-F8230B0BC985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8755996" y="3572760"/>
                <a:ext cx="890640" cy="43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329697A1-9657-4DC2-B6F8-E22FEF5D84BF}"/>
                  </a:ext>
                </a:extLst>
              </p14:cNvPr>
              <p14:cNvContentPartPr/>
              <p14:nvPr/>
            </p14:nvContentPartPr>
            <p14:xfrm>
              <a:off x="9901876" y="3605160"/>
              <a:ext cx="473400" cy="182520"/>
            </p14:xfrm>
          </p:contentPart>
        </mc:Choice>
        <mc:Fallback xmlns=""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329697A1-9657-4DC2-B6F8-E22FEF5D84BF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9883876" y="3587160"/>
                <a:ext cx="509040" cy="21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7E4128DB-3A87-40CA-8A54-490250987297}"/>
                  </a:ext>
                </a:extLst>
              </p14:cNvPr>
              <p14:cNvContentPartPr/>
              <p14:nvPr/>
            </p14:nvContentPartPr>
            <p14:xfrm>
              <a:off x="10748236" y="3539640"/>
              <a:ext cx="949320" cy="197280"/>
            </p14:xfrm>
          </p:contentPart>
        </mc:Choice>
        <mc:Fallback xmlns=""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7E4128DB-3A87-40CA-8A54-490250987297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10730236" y="3521640"/>
                <a:ext cx="984960" cy="23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id="{D16563FC-93E5-411A-BF40-9E06DFDBA1F3}"/>
                  </a:ext>
                </a:extLst>
              </p14:cNvPr>
              <p14:cNvContentPartPr/>
              <p14:nvPr/>
            </p14:nvContentPartPr>
            <p14:xfrm>
              <a:off x="6498796" y="4095120"/>
              <a:ext cx="1773720" cy="237240"/>
            </p14:xfrm>
          </p:contentPart>
        </mc:Choice>
        <mc:Fallback xmlns="">
          <p:pic>
            <p:nvPicPr>
              <p:cNvPr id="151" name="Ink 150">
                <a:extLst>
                  <a:ext uri="{FF2B5EF4-FFF2-40B4-BE49-F238E27FC236}">
                    <a16:creationId xmlns:a16="http://schemas.microsoft.com/office/drawing/2014/main" id="{D16563FC-93E5-411A-BF40-9E06DFDBA1F3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6480796" y="4077120"/>
                <a:ext cx="1809360" cy="27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175" name="Ink 174">
                <a:extLst>
                  <a:ext uri="{FF2B5EF4-FFF2-40B4-BE49-F238E27FC236}">
                    <a16:creationId xmlns:a16="http://schemas.microsoft.com/office/drawing/2014/main" id="{DD99CB4C-7C0C-4004-806B-A6BE49D18B5D}"/>
                  </a:ext>
                </a:extLst>
              </p14:cNvPr>
              <p14:cNvContentPartPr/>
              <p14:nvPr/>
            </p14:nvContentPartPr>
            <p14:xfrm>
              <a:off x="8593276" y="4078200"/>
              <a:ext cx="2462400" cy="357840"/>
            </p14:xfrm>
          </p:contentPart>
        </mc:Choice>
        <mc:Fallback xmlns="">
          <p:pic>
            <p:nvPicPr>
              <p:cNvPr id="175" name="Ink 174">
                <a:extLst>
                  <a:ext uri="{FF2B5EF4-FFF2-40B4-BE49-F238E27FC236}">
                    <a16:creationId xmlns:a16="http://schemas.microsoft.com/office/drawing/2014/main" id="{DD99CB4C-7C0C-4004-806B-A6BE49D18B5D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8575276" y="4060200"/>
                <a:ext cx="2498040" cy="39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180" name="Ink 179">
                <a:extLst>
                  <a:ext uri="{FF2B5EF4-FFF2-40B4-BE49-F238E27FC236}">
                    <a16:creationId xmlns:a16="http://schemas.microsoft.com/office/drawing/2014/main" id="{16FAC218-6F43-42A3-BF6A-349CA74E69D9}"/>
                  </a:ext>
                </a:extLst>
              </p14:cNvPr>
              <p14:cNvContentPartPr/>
              <p14:nvPr/>
            </p14:nvContentPartPr>
            <p14:xfrm>
              <a:off x="6555316" y="4621080"/>
              <a:ext cx="418320" cy="176760"/>
            </p14:xfrm>
          </p:contentPart>
        </mc:Choice>
        <mc:Fallback xmlns="">
          <p:pic>
            <p:nvPicPr>
              <p:cNvPr id="180" name="Ink 179">
                <a:extLst>
                  <a:ext uri="{FF2B5EF4-FFF2-40B4-BE49-F238E27FC236}">
                    <a16:creationId xmlns:a16="http://schemas.microsoft.com/office/drawing/2014/main" id="{16FAC218-6F43-42A3-BF6A-349CA74E69D9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6537316" y="4603080"/>
                <a:ext cx="453960" cy="21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188" name="Ink 187">
                <a:extLst>
                  <a:ext uri="{FF2B5EF4-FFF2-40B4-BE49-F238E27FC236}">
                    <a16:creationId xmlns:a16="http://schemas.microsoft.com/office/drawing/2014/main" id="{49967D52-9387-4199-BEE1-5DAF2DE07039}"/>
                  </a:ext>
                </a:extLst>
              </p14:cNvPr>
              <p14:cNvContentPartPr/>
              <p14:nvPr/>
            </p14:nvContentPartPr>
            <p14:xfrm>
              <a:off x="7395916" y="4591560"/>
              <a:ext cx="921600" cy="257040"/>
            </p14:xfrm>
          </p:contentPart>
        </mc:Choice>
        <mc:Fallback xmlns="">
          <p:pic>
            <p:nvPicPr>
              <p:cNvPr id="188" name="Ink 187">
                <a:extLst>
                  <a:ext uri="{FF2B5EF4-FFF2-40B4-BE49-F238E27FC236}">
                    <a16:creationId xmlns:a16="http://schemas.microsoft.com/office/drawing/2014/main" id="{49967D52-9387-4199-BEE1-5DAF2DE07039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7377916" y="4573560"/>
                <a:ext cx="957240" cy="29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189" name="Ink 188">
                <a:extLst>
                  <a:ext uri="{FF2B5EF4-FFF2-40B4-BE49-F238E27FC236}">
                    <a16:creationId xmlns:a16="http://schemas.microsoft.com/office/drawing/2014/main" id="{67EC2337-5954-4B50-A046-00DCA2A4F2C5}"/>
                  </a:ext>
                </a:extLst>
              </p14:cNvPr>
              <p14:cNvContentPartPr/>
              <p14:nvPr/>
            </p14:nvContentPartPr>
            <p14:xfrm>
              <a:off x="2634556" y="3147600"/>
              <a:ext cx="502560" cy="264600"/>
            </p14:xfrm>
          </p:contentPart>
        </mc:Choice>
        <mc:Fallback xmlns="">
          <p:pic>
            <p:nvPicPr>
              <p:cNvPr id="189" name="Ink 188">
                <a:extLst>
                  <a:ext uri="{FF2B5EF4-FFF2-40B4-BE49-F238E27FC236}">
                    <a16:creationId xmlns:a16="http://schemas.microsoft.com/office/drawing/2014/main" id="{67EC2337-5954-4B50-A046-00DCA2A4F2C5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2616556" y="3129600"/>
                <a:ext cx="538200" cy="30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190" name="Ink 189">
                <a:extLst>
                  <a:ext uri="{FF2B5EF4-FFF2-40B4-BE49-F238E27FC236}">
                    <a16:creationId xmlns:a16="http://schemas.microsoft.com/office/drawing/2014/main" id="{669C827C-0D9B-44E2-A9A4-5EC771C92AEB}"/>
                  </a:ext>
                </a:extLst>
              </p14:cNvPr>
              <p14:cNvContentPartPr/>
              <p14:nvPr/>
            </p14:nvContentPartPr>
            <p14:xfrm>
              <a:off x="3263116" y="3361440"/>
              <a:ext cx="471600" cy="282600"/>
            </p14:xfrm>
          </p:contentPart>
        </mc:Choice>
        <mc:Fallback xmlns="">
          <p:pic>
            <p:nvPicPr>
              <p:cNvPr id="190" name="Ink 189">
                <a:extLst>
                  <a:ext uri="{FF2B5EF4-FFF2-40B4-BE49-F238E27FC236}">
                    <a16:creationId xmlns:a16="http://schemas.microsoft.com/office/drawing/2014/main" id="{669C827C-0D9B-44E2-A9A4-5EC771C92AEB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3245116" y="3343440"/>
                <a:ext cx="507240" cy="31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192" name="Ink 191">
                <a:extLst>
                  <a:ext uri="{FF2B5EF4-FFF2-40B4-BE49-F238E27FC236}">
                    <a16:creationId xmlns:a16="http://schemas.microsoft.com/office/drawing/2014/main" id="{D7E391B4-BCA1-49A3-9D2F-03918CA7E881}"/>
                  </a:ext>
                </a:extLst>
              </p14:cNvPr>
              <p14:cNvContentPartPr/>
              <p14:nvPr/>
            </p14:nvContentPartPr>
            <p14:xfrm>
              <a:off x="2280316" y="3387360"/>
              <a:ext cx="631800" cy="241200"/>
            </p14:xfrm>
          </p:contentPart>
        </mc:Choice>
        <mc:Fallback xmlns="">
          <p:pic>
            <p:nvPicPr>
              <p:cNvPr id="192" name="Ink 191">
                <a:extLst>
                  <a:ext uri="{FF2B5EF4-FFF2-40B4-BE49-F238E27FC236}">
                    <a16:creationId xmlns:a16="http://schemas.microsoft.com/office/drawing/2014/main" id="{D7E391B4-BCA1-49A3-9D2F-03918CA7E881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2262316" y="3369360"/>
                <a:ext cx="667440" cy="27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193" name="Ink 192">
                <a:extLst>
                  <a:ext uri="{FF2B5EF4-FFF2-40B4-BE49-F238E27FC236}">
                    <a16:creationId xmlns:a16="http://schemas.microsoft.com/office/drawing/2014/main" id="{3DC98D96-B9B5-4FF1-B318-A62F3A73B984}"/>
                  </a:ext>
                </a:extLst>
              </p14:cNvPr>
              <p14:cNvContentPartPr/>
              <p14:nvPr/>
            </p14:nvContentPartPr>
            <p14:xfrm>
              <a:off x="3204436" y="3705600"/>
              <a:ext cx="564840" cy="279000"/>
            </p14:xfrm>
          </p:contentPart>
        </mc:Choice>
        <mc:Fallback xmlns="">
          <p:pic>
            <p:nvPicPr>
              <p:cNvPr id="193" name="Ink 192">
                <a:extLst>
                  <a:ext uri="{FF2B5EF4-FFF2-40B4-BE49-F238E27FC236}">
                    <a16:creationId xmlns:a16="http://schemas.microsoft.com/office/drawing/2014/main" id="{3DC98D96-B9B5-4FF1-B318-A62F3A73B984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3186436" y="3687600"/>
                <a:ext cx="600480" cy="31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194" name="Ink 193">
                <a:extLst>
                  <a:ext uri="{FF2B5EF4-FFF2-40B4-BE49-F238E27FC236}">
                    <a16:creationId xmlns:a16="http://schemas.microsoft.com/office/drawing/2014/main" id="{9537A768-E011-440D-BDDB-F706F37AFA24}"/>
                  </a:ext>
                </a:extLst>
              </p14:cNvPr>
              <p14:cNvContentPartPr/>
              <p14:nvPr/>
            </p14:nvContentPartPr>
            <p14:xfrm>
              <a:off x="2250436" y="4216800"/>
              <a:ext cx="654480" cy="299520"/>
            </p14:xfrm>
          </p:contentPart>
        </mc:Choice>
        <mc:Fallback xmlns="">
          <p:pic>
            <p:nvPicPr>
              <p:cNvPr id="194" name="Ink 193">
                <a:extLst>
                  <a:ext uri="{FF2B5EF4-FFF2-40B4-BE49-F238E27FC236}">
                    <a16:creationId xmlns:a16="http://schemas.microsoft.com/office/drawing/2014/main" id="{9537A768-E011-440D-BDDB-F706F37AFA24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2232436" y="4198800"/>
                <a:ext cx="690120" cy="33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195" name="Ink 194">
                <a:extLst>
                  <a:ext uri="{FF2B5EF4-FFF2-40B4-BE49-F238E27FC236}">
                    <a16:creationId xmlns:a16="http://schemas.microsoft.com/office/drawing/2014/main" id="{E8FD2A6C-839F-4FF6-B952-9C3463B75271}"/>
                  </a:ext>
                </a:extLst>
              </p14:cNvPr>
              <p14:cNvContentPartPr/>
              <p14:nvPr/>
            </p14:nvContentPartPr>
            <p14:xfrm>
              <a:off x="2302276" y="4497600"/>
              <a:ext cx="694080" cy="310320"/>
            </p14:xfrm>
          </p:contentPart>
        </mc:Choice>
        <mc:Fallback xmlns="">
          <p:pic>
            <p:nvPicPr>
              <p:cNvPr id="195" name="Ink 194">
                <a:extLst>
                  <a:ext uri="{FF2B5EF4-FFF2-40B4-BE49-F238E27FC236}">
                    <a16:creationId xmlns:a16="http://schemas.microsoft.com/office/drawing/2014/main" id="{E8FD2A6C-839F-4FF6-B952-9C3463B75271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2284276" y="4479600"/>
                <a:ext cx="729720" cy="34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196" name="Ink 195">
                <a:extLst>
                  <a:ext uri="{FF2B5EF4-FFF2-40B4-BE49-F238E27FC236}">
                    <a16:creationId xmlns:a16="http://schemas.microsoft.com/office/drawing/2014/main" id="{3F8B10EF-0CE3-4058-98C9-9A1E4379D4A3}"/>
                  </a:ext>
                </a:extLst>
              </p14:cNvPr>
              <p14:cNvContentPartPr/>
              <p14:nvPr/>
            </p14:nvContentPartPr>
            <p14:xfrm>
              <a:off x="2296876" y="4776240"/>
              <a:ext cx="572400" cy="234360"/>
            </p14:xfrm>
          </p:contentPart>
        </mc:Choice>
        <mc:Fallback xmlns="">
          <p:pic>
            <p:nvPicPr>
              <p:cNvPr id="196" name="Ink 195">
                <a:extLst>
                  <a:ext uri="{FF2B5EF4-FFF2-40B4-BE49-F238E27FC236}">
                    <a16:creationId xmlns:a16="http://schemas.microsoft.com/office/drawing/2014/main" id="{3F8B10EF-0CE3-4058-98C9-9A1E4379D4A3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2278876" y="4758240"/>
                <a:ext cx="608040" cy="27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97" name="Ink 196">
                <a:extLst>
                  <a:ext uri="{FF2B5EF4-FFF2-40B4-BE49-F238E27FC236}">
                    <a16:creationId xmlns:a16="http://schemas.microsoft.com/office/drawing/2014/main" id="{DF30B92E-0A8F-4635-BEA3-F080BFA8446D}"/>
                  </a:ext>
                </a:extLst>
              </p14:cNvPr>
              <p14:cNvContentPartPr/>
              <p14:nvPr/>
            </p14:nvContentPartPr>
            <p14:xfrm>
              <a:off x="2828956" y="4733760"/>
              <a:ext cx="641160" cy="272520"/>
            </p14:xfrm>
          </p:contentPart>
        </mc:Choice>
        <mc:Fallback xmlns="">
          <p:pic>
            <p:nvPicPr>
              <p:cNvPr id="197" name="Ink 196">
                <a:extLst>
                  <a:ext uri="{FF2B5EF4-FFF2-40B4-BE49-F238E27FC236}">
                    <a16:creationId xmlns:a16="http://schemas.microsoft.com/office/drawing/2014/main" id="{DF30B92E-0A8F-4635-BEA3-F080BFA8446D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2810956" y="4715760"/>
                <a:ext cx="676800" cy="30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98" name="Ink 197">
                <a:extLst>
                  <a:ext uri="{FF2B5EF4-FFF2-40B4-BE49-F238E27FC236}">
                    <a16:creationId xmlns:a16="http://schemas.microsoft.com/office/drawing/2014/main" id="{82B23BB2-76D7-461F-A0FC-E53D13410487}"/>
                  </a:ext>
                </a:extLst>
              </p14:cNvPr>
              <p14:cNvContentPartPr/>
              <p14:nvPr/>
            </p14:nvContentPartPr>
            <p14:xfrm>
              <a:off x="2607916" y="5015280"/>
              <a:ext cx="564480" cy="257400"/>
            </p14:xfrm>
          </p:contentPart>
        </mc:Choice>
        <mc:Fallback xmlns="">
          <p:pic>
            <p:nvPicPr>
              <p:cNvPr id="198" name="Ink 197">
                <a:extLst>
                  <a:ext uri="{FF2B5EF4-FFF2-40B4-BE49-F238E27FC236}">
                    <a16:creationId xmlns:a16="http://schemas.microsoft.com/office/drawing/2014/main" id="{82B23BB2-76D7-461F-A0FC-E53D13410487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2589916" y="4997280"/>
                <a:ext cx="600120" cy="29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199" name="Ink 198">
                <a:extLst>
                  <a:ext uri="{FF2B5EF4-FFF2-40B4-BE49-F238E27FC236}">
                    <a16:creationId xmlns:a16="http://schemas.microsoft.com/office/drawing/2014/main" id="{91C3961D-AC9D-4654-B707-AD7FACC7A12D}"/>
                  </a:ext>
                </a:extLst>
              </p14:cNvPr>
              <p14:cNvContentPartPr/>
              <p14:nvPr/>
            </p14:nvContentPartPr>
            <p14:xfrm>
              <a:off x="2622676" y="5275560"/>
              <a:ext cx="589320" cy="223200"/>
            </p14:xfrm>
          </p:contentPart>
        </mc:Choice>
        <mc:Fallback xmlns="">
          <p:pic>
            <p:nvPicPr>
              <p:cNvPr id="199" name="Ink 198">
                <a:extLst>
                  <a:ext uri="{FF2B5EF4-FFF2-40B4-BE49-F238E27FC236}">
                    <a16:creationId xmlns:a16="http://schemas.microsoft.com/office/drawing/2014/main" id="{91C3961D-AC9D-4654-B707-AD7FACC7A12D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2604676" y="5257560"/>
                <a:ext cx="624960" cy="25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200" name="Ink 199">
                <a:extLst>
                  <a:ext uri="{FF2B5EF4-FFF2-40B4-BE49-F238E27FC236}">
                    <a16:creationId xmlns:a16="http://schemas.microsoft.com/office/drawing/2014/main" id="{15EBFDAA-E341-4A99-8011-8934DDACFB99}"/>
                  </a:ext>
                </a:extLst>
              </p14:cNvPr>
              <p14:cNvContentPartPr/>
              <p14:nvPr/>
            </p14:nvContentPartPr>
            <p14:xfrm>
              <a:off x="2420716" y="5765880"/>
              <a:ext cx="625320" cy="266760"/>
            </p14:xfrm>
          </p:contentPart>
        </mc:Choice>
        <mc:Fallback xmlns="">
          <p:pic>
            <p:nvPicPr>
              <p:cNvPr id="200" name="Ink 199">
                <a:extLst>
                  <a:ext uri="{FF2B5EF4-FFF2-40B4-BE49-F238E27FC236}">
                    <a16:creationId xmlns:a16="http://schemas.microsoft.com/office/drawing/2014/main" id="{15EBFDAA-E341-4A99-8011-8934DDACFB99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2402716" y="5747880"/>
                <a:ext cx="660960" cy="30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201" name="Ink 200">
                <a:extLst>
                  <a:ext uri="{FF2B5EF4-FFF2-40B4-BE49-F238E27FC236}">
                    <a16:creationId xmlns:a16="http://schemas.microsoft.com/office/drawing/2014/main" id="{6B45E38B-EEB8-4006-9F95-8D4C8B3C0BCD}"/>
                  </a:ext>
                </a:extLst>
              </p14:cNvPr>
              <p14:cNvContentPartPr/>
              <p14:nvPr/>
            </p14:nvContentPartPr>
            <p14:xfrm>
              <a:off x="2975116" y="6067920"/>
              <a:ext cx="577080" cy="256320"/>
            </p14:xfrm>
          </p:contentPart>
        </mc:Choice>
        <mc:Fallback xmlns="">
          <p:pic>
            <p:nvPicPr>
              <p:cNvPr id="201" name="Ink 200">
                <a:extLst>
                  <a:ext uri="{FF2B5EF4-FFF2-40B4-BE49-F238E27FC236}">
                    <a16:creationId xmlns:a16="http://schemas.microsoft.com/office/drawing/2014/main" id="{6B45E38B-EEB8-4006-9F95-8D4C8B3C0BCD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2957116" y="6049920"/>
                <a:ext cx="612720" cy="29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204" name="Ink 203">
                <a:extLst>
                  <a:ext uri="{FF2B5EF4-FFF2-40B4-BE49-F238E27FC236}">
                    <a16:creationId xmlns:a16="http://schemas.microsoft.com/office/drawing/2014/main" id="{9EBB7B76-BC46-453B-804F-97351AD4D7E2}"/>
                  </a:ext>
                </a:extLst>
              </p14:cNvPr>
              <p14:cNvContentPartPr/>
              <p14:nvPr/>
            </p14:nvContentPartPr>
            <p14:xfrm>
              <a:off x="8664916" y="4766880"/>
              <a:ext cx="114480" cy="75600"/>
            </p14:xfrm>
          </p:contentPart>
        </mc:Choice>
        <mc:Fallback xmlns="">
          <p:pic>
            <p:nvPicPr>
              <p:cNvPr id="204" name="Ink 203">
                <a:extLst>
                  <a:ext uri="{FF2B5EF4-FFF2-40B4-BE49-F238E27FC236}">
                    <a16:creationId xmlns:a16="http://schemas.microsoft.com/office/drawing/2014/main" id="{9EBB7B76-BC46-453B-804F-97351AD4D7E2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8646916" y="4748880"/>
                <a:ext cx="150120" cy="11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211" name="Ink 210">
                <a:extLst>
                  <a:ext uri="{FF2B5EF4-FFF2-40B4-BE49-F238E27FC236}">
                    <a16:creationId xmlns:a16="http://schemas.microsoft.com/office/drawing/2014/main" id="{0700CFDB-DBE7-42BE-AF7D-45CB9A1E1485}"/>
                  </a:ext>
                </a:extLst>
              </p14:cNvPr>
              <p14:cNvContentPartPr/>
              <p14:nvPr/>
            </p14:nvContentPartPr>
            <p14:xfrm>
              <a:off x="8960836" y="4676160"/>
              <a:ext cx="669960" cy="308520"/>
            </p14:xfrm>
          </p:contentPart>
        </mc:Choice>
        <mc:Fallback xmlns="">
          <p:pic>
            <p:nvPicPr>
              <p:cNvPr id="211" name="Ink 210">
                <a:extLst>
                  <a:ext uri="{FF2B5EF4-FFF2-40B4-BE49-F238E27FC236}">
                    <a16:creationId xmlns:a16="http://schemas.microsoft.com/office/drawing/2014/main" id="{0700CFDB-DBE7-42BE-AF7D-45CB9A1E1485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8942836" y="4658160"/>
                <a:ext cx="705600" cy="34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243" name="Ink 242">
                <a:extLst>
                  <a:ext uri="{FF2B5EF4-FFF2-40B4-BE49-F238E27FC236}">
                    <a16:creationId xmlns:a16="http://schemas.microsoft.com/office/drawing/2014/main" id="{57C2FC52-4B7A-4468-9D60-9D19FE79118C}"/>
                  </a:ext>
                </a:extLst>
              </p14:cNvPr>
              <p14:cNvContentPartPr/>
              <p14:nvPr/>
            </p14:nvContentPartPr>
            <p14:xfrm>
              <a:off x="9057676" y="5009880"/>
              <a:ext cx="1754640" cy="263880"/>
            </p14:xfrm>
          </p:contentPart>
        </mc:Choice>
        <mc:Fallback xmlns="">
          <p:pic>
            <p:nvPicPr>
              <p:cNvPr id="243" name="Ink 242">
                <a:extLst>
                  <a:ext uri="{FF2B5EF4-FFF2-40B4-BE49-F238E27FC236}">
                    <a16:creationId xmlns:a16="http://schemas.microsoft.com/office/drawing/2014/main" id="{57C2FC52-4B7A-4468-9D60-9D19FE79118C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9039676" y="4991880"/>
                <a:ext cx="1790280" cy="29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254" name="Ink 253">
                <a:extLst>
                  <a:ext uri="{FF2B5EF4-FFF2-40B4-BE49-F238E27FC236}">
                    <a16:creationId xmlns:a16="http://schemas.microsoft.com/office/drawing/2014/main" id="{2C0DA3FD-E1F1-4D11-A056-C8DC8B27F84B}"/>
                  </a:ext>
                </a:extLst>
              </p14:cNvPr>
              <p14:cNvContentPartPr/>
              <p14:nvPr/>
            </p14:nvContentPartPr>
            <p14:xfrm>
              <a:off x="6323116" y="5572920"/>
              <a:ext cx="1093320" cy="194400"/>
            </p14:xfrm>
          </p:contentPart>
        </mc:Choice>
        <mc:Fallback xmlns="">
          <p:pic>
            <p:nvPicPr>
              <p:cNvPr id="254" name="Ink 253">
                <a:extLst>
                  <a:ext uri="{FF2B5EF4-FFF2-40B4-BE49-F238E27FC236}">
                    <a16:creationId xmlns:a16="http://schemas.microsoft.com/office/drawing/2014/main" id="{2C0DA3FD-E1F1-4D11-A056-C8DC8B27F84B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6305116" y="5554920"/>
                <a:ext cx="1128960" cy="23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257" name="Ink 256">
                <a:extLst>
                  <a:ext uri="{FF2B5EF4-FFF2-40B4-BE49-F238E27FC236}">
                    <a16:creationId xmlns:a16="http://schemas.microsoft.com/office/drawing/2014/main" id="{AC9C5D07-374B-477A-8C0C-2694B330A0FE}"/>
                  </a:ext>
                </a:extLst>
              </p14:cNvPr>
              <p14:cNvContentPartPr/>
              <p14:nvPr/>
            </p14:nvContentPartPr>
            <p14:xfrm>
              <a:off x="8186836" y="5467800"/>
              <a:ext cx="263520" cy="783720"/>
            </p14:xfrm>
          </p:contentPart>
        </mc:Choice>
        <mc:Fallback xmlns="">
          <p:pic>
            <p:nvPicPr>
              <p:cNvPr id="257" name="Ink 256">
                <a:extLst>
                  <a:ext uri="{FF2B5EF4-FFF2-40B4-BE49-F238E27FC236}">
                    <a16:creationId xmlns:a16="http://schemas.microsoft.com/office/drawing/2014/main" id="{AC9C5D07-374B-477A-8C0C-2694B330A0FE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8168836" y="5449800"/>
                <a:ext cx="299160" cy="81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258" name="Ink 257">
                <a:extLst>
                  <a:ext uri="{FF2B5EF4-FFF2-40B4-BE49-F238E27FC236}">
                    <a16:creationId xmlns:a16="http://schemas.microsoft.com/office/drawing/2014/main" id="{AFDE8B25-6335-4884-9D5E-769DCE77E857}"/>
                  </a:ext>
                </a:extLst>
              </p14:cNvPr>
              <p14:cNvContentPartPr/>
              <p14:nvPr/>
            </p14:nvContentPartPr>
            <p14:xfrm>
              <a:off x="8154436" y="6056040"/>
              <a:ext cx="318960" cy="414360"/>
            </p14:xfrm>
          </p:contentPart>
        </mc:Choice>
        <mc:Fallback xmlns="">
          <p:pic>
            <p:nvPicPr>
              <p:cNvPr id="258" name="Ink 257">
                <a:extLst>
                  <a:ext uri="{FF2B5EF4-FFF2-40B4-BE49-F238E27FC236}">
                    <a16:creationId xmlns:a16="http://schemas.microsoft.com/office/drawing/2014/main" id="{AFDE8B25-6335-4884-9D5E-769DCE77E857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8136436" y="6038040"/>
                <a:ext cx="354600" cy="45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263" name="Ink 262">
                <a:extLst>
                  <a:ext uri="{FF2B5EF4-FFF2-40B4-BE49-F238E27FC236}">
                    <a16:creationId xmlns:a16="http://schemas.microsoft.com/office/drawing/2014/main" id="{6B231A33-FF69-47B0-BE6F-8542613DA20E}"/>
                  </a:ext>
                </a:extLst>
              </p14:cNvPr>
              <p14:cNvContentPartPr/>
              <p14:nvPr/>
            </p14:nvContentPartPr>
            <p14:xfrm>
              <a:off x="9319396" y="5324880"/>
              <a:ext cx="215640" cy="150480"/>
            </p14:xfrm>
          </p:contentPart>
        </mc:Choice>
        <mc:Fallback xmlns="">
          <p:pic>
            <p:nvPicPr>
              <p:cNvPr id="263" name="Ink 262">
                <a:extLst>
                  <a:ext uri="{FF2B5EF4-FFF2-40B4-BE49-F238E27FC236}">
                    <a16:creationId xmlns:a16="http://schemas.microsoft.com/office/drawing/2014/main" id="{6B231A33-FF69-47B0-BE6F-8542613DA20E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9301336" y="5306880"/>
                <a:ext cx="251399" cy="18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264" name="Ink 263">
                <a:extLst>
                  <a:ext uri="{FF2B5EF4-FFF2-40B4-BE49-F238E27FC236}">
                    <a16:creationId xmlns:a16="http://schemas.microsoft.com/office/drawing/2014/main" id="{091742EB-83BE-4CF6-BB78-54BF18598526}"/>
                  </a:ext>
                </a:extLst>
              </p14:cNvPr>
              <p14:cNvContentPartPr/>
              <p14:nvPr/>
            </p14:nvContentPartPr>
            <p14:xfrm>
              <a:off x="9776596" y="5302920"/>
              <a:ext cx="239400" cy="974880"/>
            </p14:xfrm>
          </p:contentPart>
        </mc:Choice>
        <mc:Fallback xmlns="">
          <p:pic>
            <p:nvPicPr>
              <p:cNvPr id="264" name="Ink 263">
                <a:extLst>
                  <a:ext uri="{FF2B5EF4-FFF2-40B4-BE49-F238E27FC236}">
                    <a16:creationId xmlns:a16="http://schemas.microsoft.com/office/drawing/2014/main" id="{091742EB-83BE-4CF6-BB78-54BF18598526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9758596" y="5284920"/>
                <a:ext cx="275040" cy="101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265" name="Ink 264">
                <a:extLst>
                  <a:ext uri="{FF2B5EF4-FFF2-40B4-BE49-F238E27FC236}">
                    <a16:creationId xmlns:a16="http://schemas.microsoft.com/office/drawing/2014/main" id="{5527B7D4-8CAC-4924-BF6B-368A874CA2D0}"/>
                  </a:ext>
                </a:extLst>
              </p14:cNvPr>
              <p14:cNvContentPartPr/>
              <p14:nvPr/>
            </p14:nvContentPartPr>
            <p14:xfrm>
              <a:off x="8804956" y="5255040"/>
              <a:ext cx="150120" cy="185760"/>
            </p14:xfrm>
          </p:contentPart>
        </mc:Choice>
        <mc:Fallback xmlns="">
          <p:pic>
            <p:nvPicPr>
              <p:cNvPr id="265" name="Ink 264">
                <a:extLst>
                  <a:ext uri="{FF2B5EF4-FFF2-40B4-BE49-F238E27FC236}">
                    <a16:creationId xmlns:a16="http://schemas.microsoft.com/office/drawing/2014/main" id="{5527B7D4-8CAC-4924-BF6B-368A874CA2D0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8786956" y="5237040"/>
                <a:ext cx="185760" cy="22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273" name="Ink 272">
                <a:extLst>
                  <a:ext uri="{FF2B5EF4-FFF2-40B4-BE49-F238E27FC236}">
                    <a16:creationId xmlns:a16="http://schemas.microsoft.com/office/drawing/2014/main" id="{5D1F8698-C733-4781-80B1-74148E59AF0B}"/>
                  </a:ext>
                </a:extLst>
              </p14:cNvPr>
              <p14:cNvContentPartPr/>
              <p14:nvPr/>
            </p14:nvContentPartPr>
            <p14:xfrm>
              <a:off x="8696236" y="5541240"/>
              <a:ext cx="484200" cy="308160"/>
            </p14:xfrm>
          </p:contentPart>
        </mc:Choice>
        <mc:Fallback xmlns="">
          <p:pic>
            <p:nvPicPr>
              <p:cNvPr id="273" name="Ink 272">
                <a:extLst>
                  <a:ext uri="{FF2B5EF4-FFF2-40B4-BE49-F238E27FC236}">
                    <a16:creationId xmlns:a16="http://schemas.microsoft.com/office/drawing/2014/main" id="{5D1F8698-C733-4781-80B1-74148E59AF0B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8678236" y="5523240"/>
                <a:ext cx="519840" cy="34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303" name="Ink 302">
                <a:extLst>
                  <a:ext uri="{FF2B5EF4-FFF2-40B4-BE49-F238E27FC236}">
                    <a16:creationId xmlns:a16="http://schemas.microsoft.com/office/drawing/2014/main" id="{114C78D2-0D36-45B8-9291-43FA66D88916}"/>
                  </a:ext>
                </a:extLst>
              </p14:cNvPr>
              <p14:cNvContentPartPr/>
              <p14:nvPr/>
            </p14:nvContentPartPr>
            <p14:xfrm>
              <a:off x="6355156" y="5039400"/>
              <a:ext cx="3202560" cy="1481760"/>
            </p14:xfrm>
          </p:contentPart>
        </mc:Choice>
        <mc:Fallback xmlns="">
          <p:pic>
            <p:nvPicPr>
              <p:cNvPr id="303" name="Ink 302">
                <a:extLst>
                  <a:ext uri="{FF2B5EF4-FFF2-40B4-BE49-F238E27FC236}">
                    <a16:creationId xmlns:a16="http://schemas.microsoft.com/office/drawing/2014/main" id="{114C78D2-0D36-45B8-9291-43FA66D88916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6337156" y="5021400"/>
                <a:ext cx="3238200" cy="1517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479566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-8308" y="1209922"/>
            <a:ext cx="8300052" cy="0"/>
          </a:xfrm>
          <a:prstGeom prst="line">
            <a:avLst/>
          </a:prstGeom>
          <a:ln w="38100">
            <a:solidFill>
              <a:srgbClr val="DFA2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 up of a logo&#10;&#10;Description automatically generated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MACHINE INTELLIGENCE</a:t>
            </a:r>
          </a:p>
        </p:txBody>
      </p:sp>
      <p:sp>
        <p:nvSpPr>
          <p:cNvPr id="2" name="Rectangle 6"/>
          <p:cNvSpPr/>
          <p:nvPr/>
        </p:nvSpPr>
        <p:spPr>
          <a:xfrm>
            <a:off x="392835" y="713493"/>
            <a:ext cx="7999758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IN" sz="2400" b="1" dirty="0">
                <a:solidFill>
                  <a:schemeClr val="accent2">
                    <a:lumMod val="75000"/>
                  </a:schemeClr>
                </a:solidFill>
              </a:rPr>
              <a:t>Hidden State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F519A1-BC08-43D8-A7B1-6E23B2A24B02}"/>
              </a:ext>
            </a:extLst>
          </p:cNvPr>
          <p:cNvSpPr txBox="1"/>
          <p:nvPr/>
        </p:nvSpPr>
        <p:spPr>
          <a:xfrm>
            <a:off x="392835" y="1301680"/>
            <a:ext cx="8300052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Consider the following problem. We have 2 friends Karan and Vijay one in Bangalore and the other in Shimoga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They speak to each other every day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The only thing Karan states to Vijay on any day is whether is happy or Angry.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His anger or happiness is defined by the weather it being sunny or rainy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Given that he says he is HHSHS can you guess the weather in Shimoga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400" dirty="0">
              <a:latin typeface="Symbol" panose="05050102010706020507" pitchFamily="18" charset="2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8848F2-34CF-499F-8983-9BD978C4E6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277" y="4918364"/>
            <a:ext cx="6216287" cy="183486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A3761FD-61C0-43B2-92DC-182DE86EB497}"/>
              </a:ext>
            </a:extLst>
          </p:cNvPr>
          <p:cNvSpPr txBox="1"/>
          <p:nvPr/>
        </p:nvSpPr>
        <p:spPr>
          <a:xfrm>
            <a:off x="9088582" y="2244436"/>
            <a:ext cx="282632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have another probability called the emission probability </a:t>
            </a:r>
          </a:p>
          <a:p>
            <a:r>
              <a:rPr lang="en-US" dirty="0" err="1"/>
              <a:t>i.E</a:t>
            </a:r>
            <a:r>
              <a:rPr lang="en-US" dirty="0"/>
              <a:t> given a state – weather what is probability of being happy or sad</a:t>
            </a:r>
          </a:p>
          <a:p>
            <a:r>
              <a:rPr lang="en-US" dirty="0"/>
              <a:t>This is represented by another matrix called the emission matrix. See you in the next class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597948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/>
          <p:cNvCxnSpPr/>
          <p:nvPr/>
        </p:nvCxnSpPr>
        <p:spPr>
          <a:xfrm flipV="1">
            <a:off x="4287946" y="2887307"/>
            <a:ext cx="4581449" cy="1"/>
          </a:xfrm>
          <a:prstGeom prst="line">
            <a:avLst/>
          </a:prstGeom>
          <a:ln w="38100">
            <a:solidFill>
              <a:srgbClr val="DFA2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4287946" y="3249144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K.S.Srinivas</a:t>
            </a:r>
            <a:endParaRPr lang="en-IN" sz="2400" b="1" dirty="0"/>
          </a:p>
        </p:txBody>
      </p:sp>
      <p:sp>
        <p:nvSpPr>
          <p:cNvPr id="21" name="Rectangle 20"/>
          <p:cNvSpPr/>
          <p:nvPr/>
        </p:nvSpPr>
        <p:spPr>
          <a:xfrm>
            <a:off x="4287946" y="3540583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srinivasks@pes.edu</a:t>
            </a:r>
            <a:endParaRPr lang="en-IN" sz="2400" b="1" dirty="0"/>
          </a:p>
        </p:txBody>
      </p:sp>
      <p:sp>
        <p:nvSpPr>
          <p:cNvPr id="22" name="Rectangle 21"/>
          <p:cNvSpPr/>
          <p:nvPr/>
        </p:nvSpPr>
        <p:spPr>
          <a:xfrm>
            <a:off x="4173705" y="3937419"/>
            <a:ext cx="7497214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+91 80 2672 1983 Extn 701</a:t>
            </a:r>
            <a:endParaRPr lang="en-IN" sz="2000" dirty="0"/>
          </a:p>
        </p:txBody>
      </p:sp>
      <p:grpSp>
        <p:nvGrpSpPr>
          <p:cNvPr id="23" name="Group 22"/>
          <p:cNvGrpSpPr/>
          <p:nvPr/>
        </p:nvGrpSpPr>
        <p:grpSpPr>
          <a:xfrm>
            <a:off x="313844" y="349466"/>
            <a:ext cx="11518407" cy="6218388"/>
            <a:chOff x="313844" y="349466"/>
            <a:chExt cx="11518407" cy="6218388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24" name="Rectangle 23"/>
            <p:cNvSpPr/>
            <p:nvPr/>
          </p:nvSpPr>
          <p:spPr>
            <a:xfrm>
              <a:off x="11786532" y="360726"/>
              <a:ext cx="45719" cy="10668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5" name="Rectangle 24"/>
            <p:cNvSpPr/>
            <p:nvPr/>
          </p:nvSpPr>
          <p:spPr>
            <a:xfrm rot="5400000">
              <a:off x="11275944" y="-161122"/>
              <a:ext cx="45719" cy="10668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6" name="Rectangle 25"/>
            <p:cNvSpPr/>
            <p:nvPr/>
          </p:nvSpPr>
          <p:spPr>
            <a:xfrm rot="5400000">
              <a:off x="824432" y="6011547"/>
              <a:ext cx="45719" cy="10668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7" name="Rectangle 26"/>
            <p:cNvSpPr/>
            <p:nvPr/>
          </p:nvSpPr>
          <p:spPr>
            <a:xfrm rot="10800000">
              <a:off x="313844" y="5489699"/>
              <a:ext cx="45719" cy="10668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pic>
        <p:nvPicPr>
          <p:cNvPr id="13" name="Picture 12" descr="A close up of a logo&#10;&#10;Description automatically generated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752" y="1606241"/>
            <a:ext cx="2369218" cy="3550188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4287946" y="2068426"/>
            <a:ext cx="749721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000" b="1" dirty="0">
                <a:solidFill>
                  <a:srgbClr val="DFA267"/>
                </a:solidFill>
              </a:rPr>
              <a:t>T</a:t>
            </a:r>
            <a:r>
              <a:rPr lang="en-IN" sz="3000" b="1" dirty="0">
                <a:solidFill>
                  <a:srgbClr val="DFA267"/>
                </a:solidFill>
              </a:rPr>
              <a:t>HANK YOU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-8308" y="1209922"/>
            <a:ext cx="8300052" cy="0"/>
          </a:xfrm>
          <a:prstGeom prst="line">
            <a:avLst/>
          </a:prstGeom>
          <a:ln w="38100">
            <a:solidFill>
              <a:srgbClr val="DFA2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 up of a logo&#10;&#10;Description automatically generated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MACHINE INTELLIGENCE</a:t>
            </a:r>
          </a:p>
        </p:txBody>
      </p:sp>
      <p:sp>
        <p:nvSpPr>
          <p:cNvPr id="55" name="CustomShape 3"/>
          <p:cNvSpPr/>
          <p:nvPr/>
        </p:nvSpPr>
        <p:spPr>
          <a:xfrm>
            <a:off x="225425" y="1268095"/>
            <a:ext cx="4817110" cy="3213735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endParaRPr lang="en-I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2" name="Rectangle 6"/>
          <p:cNvSpPr/>
          <p:nvPr/>
        </p:nvSpPr>
        <p:spPr>
          <a:xfrm>
            <a:off x="392835" y="713493"/>
            <a:ext cx="7999758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IN" sz="2400" b="1" dirty="0">
                <a:solidFill>
                  <a:schemeClr val="accent2">
                    <a:lumMod val="75000"/>
                  </a:schemeClr>
                </a:solidFill>
              </a:rPr>
              <a:t>Discrete Markov Process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8925F1-81B3-4772-9A1A-23330371B98F}"/>
              </a:ext>
            </a:extLst>
          </p:cNvPr>
          <p:cNvSpPr txBox="1"/>
          <p:nvPr/>
        </p:nvSpPr>
        <p:spPr>
          <a:xfrm>
            <a:off x="516835" y="1510748"/>
            <a:ext cx="8300052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We have so far commonly dealt with </a:t>
            </a:r>
            <a:r>
              <a:rPr lang="en-US" sz="24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rando</a:t>
            </a:r>
            <a:r>
              <a:rPr lang="en-US" sz="2400" dirty="0"/>
              <a:t>m</a:t>
            </a:r>
            <a:r>
              <a:rPr lang="en-US" sz="24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samples</a:t>
            </a:r>
            <a:r>
              <a:rPr lang="en-US" sz="2400" dirty="0"/>
              <a:t>. </a:t>
            </a:r>
          </a:p>
          <a:p>
            <a:endParaRPr lang="en-US" sz="2400" dirty="0"/>
          </a:p>
          <a:p>
            <a:r>
              <a:rPr lang="en-US" sz="2400" dirty="0"/>
              <a:t>A random sample can be thought of as a set of objects that are chosen randomly. Or, more formally, it’s “</a:t>
            </a:r>
            <a:r>
              <a:rPr lang="en-US" sz="2400" dirty="0">
                <a:hlinkClick r:id="rId4"/>
              </a:rPr>
              <a:t>a sequence of independent, identically distributed (IID) random variables</a:t>
            </a:r>
            <a:r>
              <a:rPr lang="en-US" dirty="0"/>
              <a:t>“</a:t>
            </a:r>
          </a:p>
          <a:p>
            <a:endParaRPr lang="en-US" dirty="0"/>
          </a:p>
          <a:p>
            <a:r>
              <a:rPr lang="en-US" sz="2400" b="1" dirty="0"/>
              <a:t>Identically Distributed</a:t>
            </a:r>
            <a:r>
              <a:rPr lang="en-US" sz="2400" dirty="0"/>
              <a:t> means that there are no overall trends–the distribution doesn’t fluctuate and all items in the sample are taken from the same probability distribution.</a:t>
            </a:r>
          </a:p>
          <a:p>
            <a:endParaRPr lang="en-US" sz="2400" dirty="0"/>
          </a:p>
          <a:p>
            <a:r>
              <a:rPr lang="en-US" sz="2400" b="1" dirty="0"/>
              <a:t>Independent</a:t>
            </a:r>
            <a:r>
              <a:rPr lang="en-US" sz="2400" dirty="0"/>
              <a:t> means that the sample items are all independent events. In other words, they aren’t connected to each other in any way.</a:t>
            </a:r>
            <a:endParaRPr lang="en-IN" sz="24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-8308" y="1209922"/>
            <a:ext cx="8300052" cy="0"/>
          </a:xfrm>
          <a:prstGeom prst="line">
            <a:avLst/>
          </a:prstGeom>
          <a:ln w="38100">
            <a:solidFill>
              <a:srgbClr val="DFA2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 up of a logo&#10;&#10;Description automatically generated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93111" y="252240"/>
            <a:ext cx="749721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MACHINE INTELLIGENCE</a:t>
            </a:r>
          </a:p>
          <a:p>
            <a:r>
              <a:rPr lang="en-US" sz="2400" b="1" dirty="0">
                <a:solidFill>
                  <a:schemeClr val="accent2">
                    <a:lumMod val="75000"/>
                  </a:schemeClr>
                </a:solidFill>
              </a:rPr>
              <a:t>Discrete Markov Process</a:t>
            </a:r>
          </a:p>
          <a:p>
            <a:endParaRPr lang="en-US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5" name="CustomShape 3"/>
          <p:cNvSpPr/>
          <p:nvPr/>
        </p:nvSpPr>
        <p:spPr>
          <a:xfrm>
            <a:off x="225425" y="1268095"/>
            <a:ext cx="4817110" cy="3213735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endParaRPr lang="en-I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F4B6FCA-F85D-4C76-A075-C29869CD1B6D}"/>
              </a:ext>
            </a:extLst>
          </p:cNvPr>
          <p:cNvSpPr/>
          <p:nvPr/>
        </p:nvSpPr>
        <p:spPr>
          <a:xfrm>
            <a:off x="598882" y="1425402"/>
            <a:ext cx="8121047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Random variables X and Y on the same probability space are said to be independent if the events X = a and Y = b are independent for all values </a:t>
            </a:r>
            <a:r>
              <a:rPr lang="en-US" dirty="0" err="1"/>
              <a:t>a,b</a:t>
            </a:r>
            <a:r>
              <a:rPr lang="en-US" dirty="0"/>
              <a:t>. Equivalently, the joint</a:t>
            </a:r>
          </a:p>
          <a:p>
            <a:r>
              <a:rPr lang="en-US" dirty="0"/>
              <a:t>distribution of independent </a:t>
            </a:r>
            <a:r>
              <a:rPr lang="en-US" dirty="0" err="1"/>
              <a:t>r.v.’s</a:t>
            </a:r>
            <a:r>
              <a:rPr lang="en-US" dirty="0"/>
              <a:t> decomposes as</a:t>
            </a:r>
          </a:p>
          <a:p>
            <a:endParaRPr lang="en-US" dirty="0"/>
          </a:p>
          <a:p>
            <a:r>
              <a:rPr lang="en-US" dirty="0"/>
              <a:t>P(X = </a:t>
            </a:r>
            <a:r>
              <a:rPr lang="en-US" dirty="0" err="1"/>
              <a:t>a,Y</a:t>
            </a:r>
            <a:r>
              <a:rPr lang="en-US" dirty="0"/>
              <a:t> = b) = P(X = a)P(Y = b) ∀</a:t>
            </a:r>
            <a:r>
              <a:rPr lang="en-US" dirty="0" err="1"/>
              <a:t>a,b</a:t>
            </a:r>
            <a:r>
              <a:rPr lang="en-US" dirty="0"/>
              <a:t>.</a:t>
            </a:r>
            <a:endParaRPr lang="en-IN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E08FABB-7AEB-4B84-9FAC-07A548EB9E58}"/>
              </a:ext>
            </a:extLst>
          </p:cNvPr>
          <p:cNvSpPr/>
          <p:nvPr/>
        </p:nvSpPr>
        <p:spPr>
          <a:xfrm>
            <a:off x="598882" y="3429000"/>
            <a:ext cx="867764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Examples: Put m balls with numbers written on them in an urn. Draw n balls from the urn with replacement, and let Xi be the number on the </a:t>
            </a:r>
            <a:r>
              <a:rPr lang="en-US" dirty="0" err="1"/>
              <a:t>ith</a:t>
            </a:r>
            <a:r>
              <a:rPr lang="en-US" dirty="0"/>
              <a:t> ball. Then X1, X2, ..., </a:t>
            </a:r>
            <a:r>
              <a:rPr lang="en-US" dirty="0" err="1"/>
              <a:t>Xn</a:t>
            </a:r>
            <a:r>
              <a:rPr lang="en-US" dirty="0"/>
              <a:t> will be </a:t>
            </a:r>
            <a:r>
              <a:rPr lang="en-US" dirty="0" err="1"/>
              <a:t>i.i.d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But if we draw the balls without replacement, X1, X2, ..., </a:t>
            </a:r>
            <a:r>
              <a:rPr lang="en-US" dirty="0" err="1"/>
              <a:t>Xn</a:t>
            </a:r>
            <a:r>
              <a:rPr lang="en-US" dirty="0"/>
              <a:t> will not be </a:t>
            </a:r>
            <a:r>
              <a:rPr lang="en-US" dirty="0" err="1"/>
              <a:t>i.i.d</a:t>
            </a:r>
            <a:r>
              <a:rPr lang="en-US" dirty="0"/>
              <a:t>. - they will all have the same distribution, but will not be independent.</a:t>
            </a:r>
          </a:p>
          <a:p>
            <a:endParaRPr lang="en-US" dirty="0"/>
          </a:p>
          <a:p>
            <a:r>
              <a:rPr lang="en-US" dirty="0"/>
              <a:t>If we draw the balls with replacement, but let Xi be </a:t>
            </a:r>
            <a:r>
              <a:rPr lang="en-US" dirty="0" err="1"/>
              <a:t>i</a:t>
            </a:r>
            <a:r>
              <a:rPr lang="en-US" dirty="0"/>
              <a:t> times the number on the </a:t>
            </a:r>
            <a:r>
              <a:rPr lang="en-US" dirty="0" err="1"/>
              <a:t>ith</a:t>
            </a:r>
            <a:r>
              <a:rPr lang="en-US" dirty="0"/>
              <a:t> ball, then X1, X2, ..., </a:t>
            </a:r>
            <a:r>
              <a:rPr lang="en-US" dirty="0" err="1"/>
              <a:t>Xn</a:t>
            </a:r>
            <a:r>
              <a:rPr lang="en-US" dirty="0"/>
              <a:t> will not be </a:t>
            </a:r>
            <a:r>
              <a:rPr lang="en-US" dirty="0" err="1"/>
              <a:t>i.i.d</a:t>
            </a:r>
            <a:r>
              <a:rPr lang="en-US" dirty="0"/>
              <a:t>. - they will be independent, but they will have different distributions.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221402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-8308" y="1209922"/>
            <a:ext cx="8300052" cy="0"/>
          </a:xfrm>
          <a:prstGeom prst="line">
            <a:avLst/>
          </a:prstGeom>
          <a:ln w="38100">
            <a:solidFill>
              <a:srgbClr val="DFA2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 up of a logo&#10;&#10;Description automatically generated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93111" y="252240"/>
            <a:ext cx="749721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MACHINE INTELLIGENCE</a:t>
            </a:r>
          </a:p>
          <a:p>
            <a:r>
              <a:rPr lang="en-US" sz="2400" b="1" dirty="0">
                <a:solidFill>
                  <a:schemeClr val="accent2">
                    <a:lumMod val="75000"/>
                  </a:schemeClr>
                </a:solidFill>
              </a:rPr>
              <a:t>Discrete Markov Process</a:t>
            </a:r>
          </a:p>
        </p:txBody>
      </p:sp>
      <p:sp>
        <p:nvSpPr>
          <p:cNvPr id="55" name="CustomShape 3"/>
          <p:cNvSpPr/>
          <p:nvPr/>
        </p:nvSpPr>
        <p:spPr>
          <a:xfrm>
            <a:off x="225425" y="1268095"/>
            <a:ext cx="4817110" cy="3213735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endParaRPr lang="en-I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5BB25B-6352-4FF0-A66D-3B4E316C1889}"/>
              </a:ext>
            </a:extLst>
          </p:cNvPr>
          <p:cNvSpPr txBox="1"/>
          <p:nvPr/>
        </p:nvSpPr>
        <p:spPr>
          <a:xfrm>
            <a:off x="503583" y="1524000"/>
            <a:ext cx="869342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The IID assumption that we make during Naïve Bayes is a very strong assumption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This does not always hold good in many cases </a:t>
            </a:r>
          </a:p>
          <a:p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DBF8F3-7166-4FCF-BCAF-17F014AC83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211" y="3093660"/>
            <a:ext cx="2737780" cy="31083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4B1A57B-3E53-4EE4-9D9A-9170D8690F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6010" y="3093660"/>
            <a:ext cx="2737780" cy="31665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DE3B8C5-4866-4D55-B272-01BF5617C1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1594" y="3093660"/>
            <a:ext cx="2737780" cy="31083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CBC0523-6EA5-4973-BC83-4673967563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59374" y="2090714"/>
            <a:ext cx="3375415" cy="2057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4817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-8308" y="1209922"/>
            <a:ext cx="8300052" cy="0"/>
          </a:xfrm>
          <a:prstGeom prst="line">
            <a:avLst/>
          </a:prstGeom>
          <a:ln w="38100">
            <a:solidFill>
              <a:srgbClr val="DFA2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 up of a logo&#10;&#10;Description automatically generated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93111" y="252240"/>
            <a:ext cx="749721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MACHINE INTELLIGENCE</a:t>
            </a:r>
          </a:p>
          <a:p>
            <a:r>
              <a:rPr lang="en-US" sz="2400" b="1" dirty="0">
                <a:solidFill>
                  <a:schemeClr val="accent2">
                    <a:lumMod val="75000"/>
                  </a:schemeClr>
                </a:solidFill>
              </a:rPr>
              <a:t>Discrete Markov Process</a:t>
            </a:r>
          </a:p>
          <a:p>
            <a:endParaRPr lang="en-US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5" name="CustomShape 3"/>
          <p:cNvSpPr/>
          <p:nvPr/>
        </p:nvSpPr>
        <p:spPr>
          <a:xfrm>
            <a:off x="225425" y="1268095"/>
            <a:ext cx="4817110" cy="3213735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endParaRPr lang="en-I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24BF4DC-E36C-4B18-B5E5-60450DF5E3CD}"/>
              </a:ext>
            </a:extLst>
          </p:cNvPr>
          <p:cNvSpPr txBox="1"/>
          <p:nvPr/>
        </p:nvSpPr>
        <p:spPr>
          <a:xfrm>
            <a:off x="393111" y="1452569"/>
            <a:ext cx="917495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In each of these cases that we just saw the occurrence of a value of a feature effects that value of  another feature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As an example if it had rainy over the last 48 hours what are the chances of today being rainy as opposed to be sunny.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In each of these cases we need to consider the probabilities effect of one feature on another.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Modelling of such cases is done on the lines of Finite State Machines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ED5A7C-7057-489E-927D-FBA08D533C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9651" y="4314699"/>
            <a:ext cx="4267201" cy="200595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11F602D-C827-4937-ABC4-51F8891DB4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41" y="4130225"/>
            <a:ext cx="4356694" cy="272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335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-8308" y="1209922"/>
            <a:ext cx="8300052" cy="0"/>
          </a:xfrm>
          <a:prstGeom prst="line">
            <a:avLst/>
          </a:prstGeom>
          <a:ln w="38100">
            <a:solidFill>
              <a:srgbClr val="DFA2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 up of a logo&#10;&#10;Description automatically generated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93111" y="252240"/>
            <a:ext cx="749721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MACHINE INTELLIGENCE</a:t>
            </a:r>
          </a:p>
          <a:p>
            <a:r>
              <a:rPr lang="en-US" sz="2400" b="1" dirty="0">
                <a:solidFill>
                  <a:schemeClr val="accent2">
                    <a:lumMod val="75000"/>
                  </a:schemeClr>
                </a:solidFill>
              </a:rPr>
              <a:t>Discrete Markov Process</a:t>
            </a:r>
          </a:p>
          <a:p>
            <a:endParaRPr lang="en-US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5" name="CustomShape 3"/>
          <p:cNvSpPr/>
          <p:nvPr/>
        </p:nvSpPr>
        <p:spPr>
          <a:xfrm>
            <a:off x="225425" y="1268095"/>
            <a:ext cx="4817110" cy="3213735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endParaRPr lang="en-I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E26DED9-E5B2-42AF-B735-C623BBC9D7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425" y="5238220"/>
            <a:ext cx="4267570" cy="133153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C69E6BC-ACB1-46C7-A160-CF024D287B6B}"/>
              </a:ext>
            </a:extLst>
          </p:cNvPr>
          <p:cNvSpPr txBox="1"/>
          <p:nvPr/>
        </p:nvSpPr>
        <p:spPr>
          <a:xfrm>
            <a:off x="393111" y="1452569"/>
            <a:ext cx="867119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We know that state machines usually have a start end state, an alphabet that takes you to a new state and we have an end state.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The alphabets can be thought of the change in conditions that cause a state transition.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We modify the conditions slightly in modelling Markov Process there is no THE start state</a:t>
            </a:r>
          </a:p>
          <a:p>
            <a:endParaRPr lang="en-IN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Transitions can happen between all states ( more on this later)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A9273A-5442-4969-B856-4734F60549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7192" y="5238220"/>
            <a:ext cx="4817110" cy="1492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261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-8308" y="1209922"/>
            <a:ext cx="8300052" cy="0"/>
          </a:xfrm>
          <a:prstGeom prst="line">
            <a:avLst/>
          </a:prstGeom>
          <a:ln w="38100">
            <a:solidFill>
              <a:srgbClr val="DFA2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 up of a logo&#10;&#10;Description automatically generated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93111" y="252240"/>
            <a:ext cx="749721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MACHINE INTELLIGENCE</a:t>
            </a:r>
          </a:p>
          <a:p>
            <a:r>
              <a:rPr lang="en-US" sz="2400" b="1" dirty="0">
                <a:solidFill>
                  <a:schemeClr val="accent2">
                    <a:lumMod val="75000"/>
                  </a:schemeClr>
                </a:solidFill>
              </a:rPr>
              <a:t>Discrete Markov Process</a:t>
            </a:r>
          </a:p>
          <a:p>
            <a:endParaRPr lang="en-US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5" name="CustomShape 3"/>
          <p:cNvSpPr/>
          <p:nvPr/>
        </p:nvSpPr>
        <p:spPr>
          <a:xfrm>
            <a:off x="225425" y="1268095"/>
            <a:ext cx="4817110" cy="3213735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endParaRPr lang="en-I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883C99-C4F0-4EB5-9FEE-294193608E30}"/>
              </a:ext>
            </a:extLst>
          </p:cNvPr>
          <p:cNvSpPr txBox="1"/>
          <p:nvPr/>
        </p:nvSpPr>
        <p:spPr>
          <a:xfrm>
            <a:off x="393111" y="1452569"/>
            <a:ext cx="8684628" cy="5201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Random variables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The </a:t>
            </a:r>
            <a:r>
              <a:rPr lang="en-US" sz="2000" b="1" dirty="0"/>
              <a:t>possible states of the outcomes</a:t>
            </a:r>
            <a:r>
              <a:rPr lang="en-US" sz="2000" dirty="0"/>
              <a:t> are also known as the </a:t>
            </a:r>
            <a:r>
              <a:rPr lang="en-US" sz="2000" b="1" dirty="0"/>
              <a:t>domain</a:t>
            </a:r>
            <a:r>
              <a:rPr lang="en-US" sz="2000" dirty="0"/>
              <a:t> of the random variable, and the outcome is </a:t>
            </a:r>
            <a:r>
              <a:rPr lang="en-US" sz="2000" b="1" dirty="0"/>
              <a:t>based on the probability distribution defined over the domain </a:t>
            </a:r>
            <a:r>
              <a:rPr lang="en-US" sz="2000" dirty="0"/>
              <a:t>of the random variable.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In rolling a six sided die, the domain of the random variable outcome, O, is given by domain(O) = (1, 2, 3, 4, 5, 6), and the </a:t>
            </a:r>
            <a:r>
              <a:rPr lang="en-US" sz="2000" b="1" dirty="0"/>
              <a:t>probability distribution is given by a uniform distribution P(o) = 1/6</a:t>
            </a:r>
            <a:r>
              <a:rPr lang="en-US" sz="2000" dirty="0"/>
              <a:t> ∀ ∈ domain(O).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The domain of the random variable has </a:t>
            </a:r>
            <a:r>
              <a:rPr lang="en-US" sz="2000" b="1" dirty="0"/>
              <a:t>discrete variables</a:t>
            </a:r>
            <a:r>
              <a:rPr lang="en-US" sz="2000" dirty="0"/>
              <a:t>; such random variables are known </a:t>
            </a:r>
            <a:r>
              <a:rPr lang="en-US" sz="2000" b="1" dirty="0"/>
              <a:t>as discrete random variables</a:t>
            </a:r>
            <a:r>
              <a:rPr lang="en-US" sz="2000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Consider the random variable representing the stock price of Google tomorrow. The </a:t>
            </a:r>
            <a:r>
              <a:rPr lang="en-US" sz="2000" b="1" dirty="0"/>
              <a:t>domain of this random variable will be all positive real numbers </a:t>
            </a:r>
            <a:r>
              <a:rPr lang="en-US" sz="2000" dirty="0"/>
              <a:t>with most of the probability mass distributed around ±5% of today's price. Such random variables are known as </a:t>
            </a:r>
            <a:r>
              <a:rPr lang="en-US" sz="2000" b="1" dirty="0"/>
              <a:t>continuous random variables</a:t>
            </a:r>
            <a:r>
              <a:rPr lang="en-US" sz="2000" dirty="0"/>
              <a:t>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9536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-8308" y="1209922"/>
            <a:ext cx="8300052" cy="0"/>
          </a:xfrm>
          <a:prstGeom prst="line">
            <a:avLst/>
          </a:prstGeom>
          <a:ln w="38100">
            <a:solidFill>
              <a:srgbClr val="DFA2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 up of a logo&#10;&#10;Description automatically generated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93111" y="252240"/>
            <a:ext cx="749721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MACHINE INTELLIGENCE</a:t>
            </a:r>
          </a:p>
          <a:p>
            <a:r>
              <a:rPr lang="en-US" sz="2400" b="1" dirty="0">
                <a:solidFill>
                  <a:schemeClr val="accent2">
                    <a:lumMod val="75000"/>
                  </a:schemeClr>
                </a:solidFill>
              </a:rPr>
              <a:t>Discrete Markov Process</a:t>
            </a:r>
          </a:p>
          <a:p>
            <a:endParaRPr lang="en-US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5" name="CustomShape 3"/>
          <p:cNvSpPr/>
          <p:nvPr/>
        </p:nvSpPr>
        <p:spPr>
          <a:xfrm>
            <a:off x="225425" y="1268095"/>
            <a:ext cx="4817110" cy="3213735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endParaRPr lang="en-I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883C99-C4F0-4EB5-9FEE-294193608E30}"/>
              </a:ext>
            </a:extLst>
          </p:cNvPr>
          <p:cNvSpPr txBox="1"/>
          <p:nvPr/>
        </p:nvSpPr>
        <p:spPr>
          <a:xfrm>
            <a:off x="393111" y="1452569"/>
            <a:ext cx="8684628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Random processes</a:t>
            </a:r>
          </a:p>
          <a:p>
            <a:r>
              <a:rPr lang="en-US" dirty="0"/>
              <a:t>Random variables are able to mathematically represent the outcomes of a single random phenomenon.</a:t>
            </a:r>
          </a:p>
          <a:p>
            <a:endParaRPr lang="en-US" dirty="0"/>
          </a:p>
          <a:p>
            <a:r>
              <a:rPr lang="en-US" dirty="0"/>
              <a:t>What if we want to </a:t>
            </a:r>
            <a:r>
              <a:rPr lang="en-US" b="1" dirty="0"/>
              <a:t>represent these random events over some period of time</a:t>
            </a:r>
            <a:r>
              <a:rPr lang="en-US" dirty="0"/>
              <a:t> or the length of an experiment? </a:t>
            </a:r>
          </a:p>
          <a:p>
            <a:endParaRPr lang="en-US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/>
              <a:t>let's say we want to represent the stock prices for a whole day at intervals of every one hour 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en-US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/>
              <a:t>we want to represent the height of a ball at intervals of every one second after being dropped from some height in a vacuum.</a:t>
            </a:r>
          </a:p>
          <a:p>
            <a:endParaRPr lang="en-US" dirty="0"/>
          </a:p>
          <a:p>
            <a:r>
              <a:rPr lang="en-US" dirty="0"/>
              <a:t>For such situations, </a:t>
            </a:r>
            <a:r>
              <a:rPr lang="en-US" b="1" dirty="0"/>
              <a:t>we would need a set of random variables</a:t>
            </a:r>
            <a:r>
              <a:rPr lang="en-US" dirty="0"/>
              <a:t>, each of which will represent the outcome at the given instance of time. </a:t>
            </a:r>
            <a:r>
              <a:rPr lang="en-US" b="1" dirty="0"/>
              <a:t>These sets of random variables </a:t>
            </a:r>
            <a:r>
              <a:rPr lang="en-US" dirty="0"/>
              <a:t>that represent random variables over a period of time are also known as </a:t>
            </a:r>
            <a:r>
              <a:rPr lang="en-US" b="1" dirty="0"/>
              <a:t>random processes</a:t>
            </a:r>
            <a:r>
              <a:rPr lang="en-US" dirty="0"/>
              <a:t>. It is worth noting that the </a:t>
            </a:r>
            <a:r>
              <a:rPr lang="en-US" b="1" dirty="0"/>
              <a:t>domain</a:t>
            </a:r>
            <a:r>
              <a:rPr lang="en-US" dirty="0"/>
              <a:t>s of all these random variables are </a:t>
            </a:r>
            <a:r>
              <a:rPr lang="en-US" b="1" dirty="0"/>
              <a:t>the same.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32622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2603</TotalTime>
  <Words>1399</Words>
  <Application>Microsoft Office PowerPoint</Application>
  <PresentationFormat>Widescreen</PresentationFormat>
  <Paragraphs>223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Arial</vt:lpstr>
      <vt:lpstr>Calibri</vt:lpstr>
      <vt:lpstr>Calibri Light</vt:lpstr>
      <vt:lpstr>Cambria Math</vt:lpstr>
      <vt:lpstr>Symbol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Prahallad Nith</dc:creator>
  <cp:lastModifiedBy>Srinivas Katharguppe</cp:lastModifiedBy>
  <cp:revision>311</cp:revision>
  <dcterms:created xsi:type="dcterms:W3CDTF">2019-05-30T23:14:00Z</dcterms:created>
  <dcterms:modified xsi:type="dcterms:W3CDTF">2020-07-13T02:39:12Z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1033-11.2.0.9260</vt:lpwstr>
  </property>
</Properties>
</file>